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4" r:id="rId8"/>
    <p:sldId id="269" r:id="rId9"/>
    <p:sldId id="271" r:id="rId10"/>
    <p:sldId id="268" r:id="rId11"/>
    <p:sldId id="282" r:id="rId12"/>
    <p:sldId id="270" r:id="rId13"/>
    <p:sldId id="283" r:id="rId14"/>
    <p:sldId id="272" r:id="rId15"/>
    <p:sldId id="273" r:id="rId16"/>
    <p:sldId id="274" r:id="rId17"/>
    <p:sldId id="275" r:id="rId18"/>
    <p:sldId id="280" r:id="rId19"/>
    <p:sldId id="279" r:id="rId20"/>
    <p:sldId id="277" r:id="rId21"/>
    <p:sldId id="278" r:id="rId22"/>
    <p:sldId id="281" r:id="rId23"/>
    <p:sldId id="276" r:id="rId24"/>
    <p:sldId id="284" r:id="rId25"/>
    <p:sldId id="259" r:id="rId26"/>
    <p:sldId id="260" r:id="rId27"/>
    <p:sldId id="262" r:id="rId28"/>
    <p:sldId id="261" r:id="rId29"/>
    <p:sldId id="263" r:id="rId30"/>
    <p:sldId id="26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E0AA3-9BD2-4DBA-90DE-ACCB74206AD4}" v="61" dt="2019-10-16T03:32:11.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75" d="100"/>
          <a:sy n="75" d="100"/>
        </p:scale>
        <p:origin x="324" y="-3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 Bearden" userId="58420ea5-083e-4f15-a022-207cd4dfb90a" providerId="ADAL" clId="{5C0E0AA3-9BD2-4DBA-90DE-ACCB74206AD4}"/>
    <pc:docChg chg="undo custSel mod addSld delSld modSld sldOrd">
      <pc:chgData name="Wes Bearden" userId="58420ea5-083e-4f15-a022-207cd4dfb90a" providerId="ADAL" clId="{5C0E0AA3-9BD2-4DBA-90DE-ACCB74206AD4}" dt="2019-10-16T03:37:06.025" v="2387" actId="20577"/>
      <pc:docMkLst>
        <pc:docMk/>
      </pc:docMkLst>
      <pc:sldChg chg="modSp">
        <pc:chgData name="Wes Bearden" userId="58420ea5-083e-4f15-a022-207cd4dfb90a" providerId="ADAL" clId="{5C0E0AA3-9BD2-4DBA-90DE-ACCB74206AD4}" dt="2019-10-16T02:19:25.437" v="1931" actId="313"/>
        <pc:sldMkLst>
          <pc:docMk/>
          <pc:sldMk cId="1315234833" sldId="258"/>
        </pc:sldMkLst>
        <pc:spChg chg="mod">
          <ac:chgData name="Wes Bearden" userId="58420ea5-083e-4f15-a022-207cd4dfb90a" providerId="ADAL" clId="{5C0E0AA3-9BD2-4DBA-90DE-ACCB74206AD4}" dt="2019-10-16T02:19:25.437" v="1931" actId="313"/>
          <ac:spMkLst>
            <pc:docMk/>
            <pc:sldMk cId="1315234833" sldId="258"/>
            <ac:spMk id="3" creationId="{F791E0EE-6273-4305-A539-D3C0C211E1A7}"/>
          </ac:spMkLst>
        </pc:spChg>
      </pc:sldChg>
      <pc:sldChg chg="modSp">
        <pc:chgData name="Wes Bearden" userId="58420ea5-083e-4f15-a022-207cd4dfb90a" providerId="ADAL" clId="{5C0E0AA3-9BD2-4DBA-90DE-ACCB74206AD4}" dt="2019-10-16T03:37:06.025" v="2387" actId="20577"/>
        <pc:sldMkLst>
          <pc:docMk/>
          <pc:sldMk cId="565390490" sldId="259"/>
        </pc:sldMkLst>
        <pc:spChg chg="mod">
          <ac:chgData name="Wes Bearden" userId="58420ea5-083e-4f15-a022-207cd4dfb90a" providerId="ADAL" clId="{5C0E0AA3-9BD2-4DBA-90DE-ACCB74206AD4}" dt="2019-10-16T03:37:06.025" v="2387" actId="20577"/>
          <ac:spMkLst>
            <pc:docMk/>
            <pc:sldMk cId="565390490" sldId="259"/>
            <ac:spMk id="3" creationId="{18A841F1-76CA-4BDA-A81A-D689B9C17378}"/>
          </ac:spMkLst>
        </pc:spChg>
      </pc:sldChg>
      <pc:sldChg chg="addSp delSp modSp add mod setBg">
        <pc:chgData name="Wes Bearden" userId="58420ea5-083e-4f15-a022-207cd4dfb90a" providerId="ADAL" clId="{5C0E0AA3-9BD2-4DBA-90DE-ACCB74206AD4}" dt="2019-10-09T18:16:34.757" v="271" actId="26606"/>
        <pc:sldMkLst>
          <pc:docMk/>
          <pc:sldMk cId="1486412509" sldId="268"/>
        </pc:sldMkLst>
        <pc:spChg chg="mod">
          <ac:chgData name="Wes Bearden" userId="58420ea5-083e-4f15-a022-207cd4dfb90a" providerId="ADAL" clId="{5C0E0AA3-9BD2-4DBA-90DE-ACCB74206AD4}" dt="2019-10-09T18:16:34.757" v="271" actId="26606"/>
          <ac:spMkLst>
            <pc:docMk/>
            <pc:sldMk cId="1486412509" sldId="268"/>
            <ac:spMk id="2" creationId="{E51AFDDC-FC67-477F-9CDD-24E5C2F0FB27}"/>
          </ac:spMkLst>
        </pc:spChg>
        <pc:spChg chg="add del mod">
          <ac:chgData name="Wes Bearden" userId="58420ea5-083e-4f15-a022-207cd4dfb90a" providerId="ADAL" clId="{5C0E0AA3-9BD2-4DBA-90DE-ACCB74206AD4}" dt="2019-10-09T18:16:34.757" v="271" actId="26606"/>
          <ac:spMkLst>
            <pc:docMk/>
            <pc:sldMk cId="1486412509" sldId="268"/>
            <ac:spMk id="3" creationId="{3C979CC1-49D5-401A-91BE-2EAA6CAD59B2}"/>
          </ac:spMkLst>
        </pc:spChg>
        <pc:spChg chg="add">
          <ac:chgData name="Wes Bearden" userId="58420ea5-083e-4f15-a022-207cd4dfb90a" providerId="ADAL" clId="{5C0E0AA3-9BD2-4DBA-90DE-ACCB74206AD4}" dt="2019-10-09T18:16:34.757" v="271" actId="26606"/>
          <ac:spMkLst>
            <pc:docMk/>
            <pc:sldMk cId="1486412509" sldId="268"/>
            <ac:spMk id="7" creationId="{3C979CC1-49D5-401A-91BE-2EAA6CAD59B2}"/>
          </ac:spMkLst>
        </pc:spChg>
        <pc:spChg chg="add">
          <ac:chgData name="Wes Bearden" userId="58420ea5-083e-4f15-a022-207cd4dfb90a" providerId="ADAL" clId="{5C0E0AA3-9BD2-4DBA-90DE-ACCB74206AD4}" dt="2019-10-09T18:16:34.757" v="271" actId="26606"/>
          <ac:spMkLst>
            <pc:docMk/>
            <pc:sldMk cId="1486412509" sldId="268"/>
            <ac:spMk id="8" creationId="{FF1D7602-6D2D-46C2-A7B2-434F3678DCB3}"/>
          </ac:spMkLst>
        </pc:spChg>
        <pc:spChg chg="add">
          <ac:chgData name="Wes Bearden" userId="58420ea5-083e-4f15-a022-207cd4dfb90a" providerId="ADAL" clId="{5C0E0AA3-9BD2-4DBA-90DE-ACCB74206AD4}" dt="2019-10-09T18:16:34.757" v="271" actId="26606"/>
          <ac:spMkLst>
            <pc:docMk/>
            <pc:sldMk cId="1486412509" sldId="268"/>
            <ac:spMk id="10" creationId="{35539253-EA7C-41D9-9930-0923683AA3F6}"/>
          </ac:spMkLst>
        </pc:spChg>
        <pc:graphicFrameChg chg="add del">
          <ac:chgData name="Wes Bearden" userId="58420ea5-083e-4f15-a022-207cd4dfb90a" providerId="ADAL" clId="{5C0E0AA3-9BD2-4DBA-90DE-ACCB74206AD4}" dt="2019-10-09T18:16:34.741" v="270" actId="26606"/>
          <ac:graphicFrameMkLst>
            <pc:docMk/>
            <pc:sldMk cId="1486412509" sldId="268"/>
            <ac:graphicFrameMk id="5" creationId="{4C8DA19B-D2B8-412D-AE1B-04A75EF6E30A}"/>
          </ac:graphicFrameMkLst>
        </pc:graphicFrameChg>
        <pc:cxnChg chg="add">
          <ac:chgData name="Wes Bearden" userId="58420ea5-083e-4f15-a022-207cd4dfb90a" providerId="ADAL" clId="{5C0E0AA3-9BD2-4DBA-90DE-ACCB74206AD4}" dt="2019-10-09T18:16:34.757" v="271" actId="26606"/>
          <ac:cxnSpMkLst>
            <pc:docMk/>
            <pc:sldMk cId="1486412509" sldId="268"/>
            <ac:cxnSpMk id="12" creationId="{8D89589C-2C90-4407-A995-05EC3DD7AB14}"/>
          </ac:cxnSpMkLst>
        </pc:cxnChg>
      </pc:sldChg>
      <pc:sldChg chg="add del">
        <pc:chgData name="Wes Bearden" userId="58420ea5-083e-4f15-a022-207cd4dfb90a" providerId="ADAL" clId="{5C0E0AA3-9BD2-4DBA-90DE-ACCB74206AD4}" dt="2019-10-09T17:42:25.295" v="1" actId="2696"/>
        <pc:sldMkLst>
          <pc:docMk/>
          <pc:sldMk cId="2958426539" sldId="268"/>
        </pc:sldMkLst>
      </pc:sldChg>
      <pc:sldChg chg="add del">
        <pc:chgData name="Wes Bearden" userId="58420ea5-083e-4f15-a022-207cd4dfb90a" providerId="ADAL" clId="{5C0E0AA3-9BD2-4DBA-90DE-ACCB74206AD4}" dt="2019-10-09T18:04:22.379" v="110"/>
        <pc:sldMkLst>
          <pc:docMk/>
          <pc:sldMk cId="3128931183" sldId="269"/>
        </pc:sldMkLst>
      </pc:sldChg>
      <pc:sldChg chg="addSp modSp add mod setBg">
        <pc:chgData name="Wes Bearden" userId="58420ea5-083e-4f15-a022-207cd4dfb90a" providerId="ADAL" clId="{5C0E0AA3-9BD2-4DBA-90DE-ACCB74206AD4}" dt="2019-10-09T18:10:28.940" v="217" actId="14100"/>
        <pc:sldMkLst>
          <pc:docMk/>
          <pc:sldMk cId="4098212280" sldId="269"/>
        </pc:sldMkLst>
        <pc:spChg chg="mod">
          <ac:chgData name="Wes Bearden" userId="58420ea5-083e-4f15-a022-207cd4dfb90a" providerId="ADAL" clId="{5C0E0AA3-9BD2-4DBA-90DE-ACCB74206AD4}" dt="2019-10-09T18:09:53.455" v="213" actId="26606"/>
          <ac:spMkLst>
            <pc:docMk/>
            <pc:sldMk cId="4098212280" sldId="269"/>
            <ac:spMk id="2" creationId="{3FCC4306-E997-47D7-BE7C-A5363369385D}"/>
          </ac:spMkLst>
        </pc:spChg>
        <pc:spChg chg="mod">
          <ac:chgData name="Wes Bearden" userId="58420ea5-083e-4f15-a022-207cd4dfb90a" providerId="ADAL" clId="{5C0E0AA3-9BD2-4DBA-90DE-ACCB74206AD4}" dt="2019-10-09T18:09:53.455" v="213" actId="26606"/>
          <ac:spMkLst>
            <pc:docMk/>
            <pc:sldMk cId="4098212280" sldId="269"/>
            <ac:spMk id="3" creationId="{96BA05A8-4D17-46C1-8BB5-9E95220EEA38}"/>
          </ac:spMkLst>
        </pc:spChg>
        <pc:picChg chg="add mod">
          <ac:chgData name="Wes Bearden" userId="58420ea5-083e-4f15-a022-207cd4dfb90a" providerId="ADAL" clId="{5C0E0AA3-9BD2-4DBA-90DE-ACCB74206AD4}" dt="2019-10-09T18:10:28.940" v="217" actId="14100"/>
          <ac:picMkLst>
            <pc:docMk/>
            <pc:sldMk cId="4098212280" sldId="269"/>
            <ac:picMk id="1026" creationId="{FA706E46-CE49-488B-9597-7BD7785BC38D}"/>
          </ac:picMkLst>
        </pc:picChg>
      </pc:sldChg>
      <pc:sldChg chg="modSp add">
        <pc:chgData name="Wes Bearden" userId="58420ea5-083e-4f15-a022-207cd4dfb90a" providerId="ADAL" clId="{5C0E0AA3-9BD2-4DBA-90DE-ACCB74206AD4}" dt="2019-10-16T02:45:51.821" v="1992" actId="5793"/>
        <pc:sldMkLst>
          <pc:docMk/>
          <pc:sldMk cId="719367682" sldId="270"/>
        </pc:sldMkLst>
        <pc:spChg chg="mod">
          <ac:chgData name="Wes Bearden" userId="58420ea5-083e-4f15-a022-207cd4dfb90a" providerId="ADAL" clId="{5C0E0AA3-9BD2-4DBA-90DE-ACCB74206AD4}" dt="2019-10-09T18:18:07.195" v="301" actId="20577"/>
          <ac:spMkLst>
            <pc:docMk/>
            <pc:sldMk cId="719367682" sldId="270"/>
            <ac:spMk id="2" creationId="{71B3EB9D-F5D9-41F1-9E1A-4081F7B7C5CE}"/>
          </ac:spMkLst>
        </pc:spChg>
        <pc:spChg chg="mod">
          <ac:chgData name="Wes Bearden" userId="58420ea5-083e-4f15-a022-207cd4dfb90a" providerId="ADAL" clId="{5C0E0AA3-9BD2-4DBA-90DE-ACCB74206AD4}" dt="2019-10-16T02:45:51.821" v="1992" actId="5793"/>
          <ac:spMkLst>
            <pc:docMk/>
            <pc:sldMk cId="719367682" sldId="270"/>
            <ac:spMk id="3" creationId="{DEC47953-0145-4F29-BA35-9D6EE2A0CDBF}"/>
          </ac:spMkLst>
        </pc:spChg>
      </pc:sldChg>
      <pc:sldChg chg="add del">
        <pc:chgData name="Wes Bearden" userId="58420ea5-083e-4f15-a022-207cd4dfb90a" providerId="ADAL" clId="{5C0E0AA3-9BD2-4DBA-90DE-ACCB74206AD4}" dt="2019-10-09T18:04:21.679" v="109"/>
        <pc:sldMkLst>
          <pc:docMk/>
          <pc:sldMk cId="3575139115" sldId="270"/>
        </pc:sldMkLst>
      </pc:sldChg>
      <pc:sldChg chg="addSp delSp modSp add mod setBg">
        <pc:chgData name="Wes Bearden" userId="58420ea5-083e-4f15-a022-207cd4dfb90a" providerId="ADAL" clId="{5C0E0AA3-9BD2-4DBA-90DE-ACCB74206AD4}" dt="2019-10-09T18:15:16.375" v="268" actId="1076"/>
        <pc:sldMkLst>
          <pc:docMk/>
          <pc:sldMk cId="1110840408" sldId="271"/>
        </pc:sldMkLst>
        <pc:spChg chg="mod">
          <ac:chgData name="Wes Bearden" userId="58420ea5-083e-4f15-a022-207cd4dfb90a" providerId="ADAL" clId="{5C0E0AA3-9BD2-4DBA-90DE-ACCB74206AD4}" dt="2019-10-09T18:15:16.375" v="268" actId="1076"/>
          <ac:spMkLst>
            <pc:docMk/>
            <pc:sldMk cId="1110840408" sldId="271"/>
            <ac:spMk id="2" creationId="{49623D76-02EE-4A60-B86E-6994B6FA2706}"/>
          </ac:spMkLst>
        </pc:spChg>
        <pc:spChg chg="del">
          <ac:chgData name="Wes Bearden" userId="58420ea5-083e-4f15-a022-207cd4dfb90a" providerId="ADAL" clId="{5C0E0AA3-9BD2-4DBA-90DE-ACCB74206AD4}" dt="2019-10-09T18:14:48.739" v="219"/>
          <ac:spMkLst>
            <pc:docMk/>
            <pc:sldMk cId="1110840408" sldId="271"/>
            <ac:spMk id="3" creationId="{20D14AFE-C101-416F-A02C-1313BCD888FB}"/>
          </ac:spMkLst>
        </pc:spChg>
        <pc:spChg chg="add">
          <ac:chgData name="Wes Bearden" userId="58420ea5-083e-4f15-a022-207cd4dfb90a" providerId="ADAL" clId="{5C0E0AA3-9BD2-4DBA-90DE-ACCB74206AD4}" dt="2019-10-09T18:14:51.594" v="220" actId="26606"/>
          <ac:spMkLst>
            <pc:docMk/>
            <pc:sldMk cId="1110840408" sldId="271"/>
            <ac:spMk id="9" creationId="{DB8424AB-D56B-4256-866A-5B54DE93C20F}"/>
          </ac:spMkLst>
        </pc:spChg>
        <pc:spChg chg="add">
          <ac:chgData name="Wes Bearden" userId="58420ea5-083e-4f15-a022-207cd4dfb90a" providerId="ADAL" clId="{5C0E0AA3-9BD2-4DBA-90DE-ACCB74206AD4}" dt="2019-10-09T18:14:51.594" v="220" actId="26606"/>
          <ac:spMkLst>
            <pc:docMk/>
            <pc:sldMk cId="1110840408" sldId="271"/>
            <ac:spMk id="11" creationId="{FC999C28-AD33-4EB7-A5F1-C06D10A5FDF7}"/>
          </ac:spMkLst>
        </pc:spChg>
        <pc:spChg chg="add">
          <ac:chgData name="Wes Bearden" userId="58420ea5-083e-4f15-a022-207cd4dfb90a" providerId="ADAL" clId="{5C0E0AA3-9BD2-4DBA-90DE-ACCB74206AD4}" dt="2019-10-09T18:14:51.594" v="220" actId="26606"/>
          <ac:spMkLst>
            <pc:docMk/>
            <pc:sldMk cId="1110840408" sldId="271"/>
            <ac:spMk id="13" creationId="{0864E5C9-52C9-4572-AC75-548B9B9C2648}"/>
          </ac:spMkLst>
        </pc:spChg>
        <pc:spChg chg="add">
          <ac:chgData name="Wes Bearden" userId="58420ea5-083e-4f15-a022-207cd4dfb90a" providerId="ADAL" clId="{5C0E0AA3-9BD2-4DBA-90DE-ACCB74206AD4}" dt="2019-10-09T18:14:51.594" v="220" actId="26606"/>
          <ac:spMkLst>
            <pc:docMk/>
            <pc:sldMk cId="1110840408" sldId="271"/>
            <ac:spMk id="15" creationId="{45CC6500-4DBD-4C34-BC14-2387FB483BEB}"/>
          </ac:spMkLst>
        </pc:spChg>
        <pc:spChg chg="add">
          <ac:chgData name="Wes Bearden" userId="58420ea5-083e-4f15-a022-207cd4dfb90a" providerId="ADAL" clId="{5C0E0AA3-9BD2-4DBA-90DE-ACCB74206AD4}" dt="2019-10-09T18:14:51.594" v="220" actId="26606"/>
          <ac:spMkLst>
            <pc:docMk/>
            <pc:sldMk cId="1110840408" sldId="271"/>
            <ac:spMk id="17" creationId="{4E34A3B6-BAD2-4156-BDC6-4736248BFDE0}"/>
          </ac:spMkLst>
        </pc:spChg>
        <pc:picChg chg="add mod">
          <ac:chgData name="Wes Bearden" userId="58420ea5-083e-4f15-a022-207cd4dfb90a" providerId="ADAL" clId="{5C0E0AA3-9BD2-4DBA-90DE-ACCB74206AD4}" dt="2019-10-09T18:14:51.594" v="220" actId="26606"/>
          <ac:picMkLst>
            <pc:docMk/>
            <pc:sldMk cId="1110840408" sldId="271"/>
            <ac:picMk id="4" creationId="{EAA88094-495C-4DC2-9B85-BA21CFC3F46A}"/>
          </ac:picMkLst>
        </pc:picChg>
      </pc:sldChg>
      <pc:sldChg chg="add del">
        <pc:chgData name="Wes Bearden" userId="58420ea5-083e-4f15-a022-207cd4dfb90a" providerId="ADAL" clId="{5C0E0AA3-9BD2-4DBA-90DE-ACCB74206AD4}" dt="2019-10-09T18:04:21.300" v="108"/>
        <pc:sldMkLst>
          <pc:docMk/>
          <pc:sldMk cId="1725858179" sldId="271"/>
        </pc:sldMkLst>
      </pc:sldChg>
      <pc:sldChg chg="addSp delSp modSp add mod setBg">
        <pc:chgData name="Wes Bearden" userId="58420ea5-083e-4f15-a022-207cd4dfb90a" providerId="ADAL" clId="{5C0E0AA3-9BD2-4DBA-90DE-ACCB74206AD4}" dt="2019-10-16T03:09:34.696" v="2261" actId="26606"/>
        <pc:sldMkLst>
          <pc:docMk/>
          <pc:sldMk cId="462651632" sldId="272"/>
        </pc:sldMkLst>
        <pc:spChg chg="mod">
          <ac:chgData name="Wes Bearden" userId="58420ea5-083e-4f15-a022-207cd4dfb90a" providerId="ADAL" clId="{5C0E0AA3-9BD2-4DBA-90DE-ACCB74206AD4}" dt="2019-10-16T03:09:34.696" v="2261" actId="26606"/>
          <ac:spMkLst>
            <pc:docMk/>
            <pc:sldMk cId="462651632" sldId="272"/>
            <ac:spMk id="2" creationId="{265FADC4-D0D5-47E6-A850-171E55902ED3}"/>
          </ac:spMkLst>
        </pc:spChg>
        <pc:spChg chg="mod">
          <ac:chgData name="Wes Bearden" userId="58420ea5-083e-4f15-a022-207cd4dfb90a" providerId="ADAL" clId="{5C0E0AA3-9BD2-4DBA-90DE-ACCB74206AD4}" dt="2019-10-16T03:09:34.696" v="2261" actId="26606"/>
          <ac:spMkLst>
            <pc:docMk/>
            <pc:sldMk cId="462651632" sldId="272"/>
            <ac:spMk id="3" creationId="{D7546B09-F65C-4E67-8D56-34A7CD36A647}"/>
          </ac:spMkLst>
        </pc:spChg>
        <pc:spChg chg="add del mod">
          <ac:chgData name="Wes Bearden" userId="58420ea5-083e-4f15-a022-207cd4dfb90a" providerId="ADAL" clId="{5C0E0AA3-9BD2-4DBA-90DE-ACCB74206AD4}" dt="2019-10-16T02:53:39.117" v="2052"/>
          <ac:spMkLst>
            <pc:docMk/>
            <pc:sldMk cId="462651632" sldId="272"/>
            <ac:spMk id="4" creationId="{1EDC954E-186D-433E-968A-997B50910D2E}"/>
          </ac:spMkLst>
        </pc:spChg>
        <pc:spChg chg="add">
          <ac:chgData name="Wes Bearden" userId="58420ea5-083e-4f15-a022-207cd4dfb90a" providerId="ADAL" clId="{5C0E0AA3-9BD2-4DBA-90DE-ACCB74206AD4}" dt="2019-10-16T03:09:34.696" v="2261" actId="26606"/>
          <ac:spMkLst>
            <pc:docMk/>
            <pc:sldMk cId="462651632" sldId="272"/>
            <ac:spMk id="8" creationId="{29DC5A77-10C9-4ECF-B7EB-8D917F36A9EE}"/>
          </ac:spMkLst>
        </pc:spChg>
        <pc:spChg chg="add">
          <ac:chgData name="Wes Bearden" userId="58420ea5-083e-4f15-a022-207cd4dfb90a" providerId="ADAL" clId="{5C0E0AA3-9BD2-4DBA-90DE-ACCB74206AD4}" dt="2019-10-16T03:09:34.696" v="2261" actId="26606"/>
          <ac:spMkLst>
            <pc:docMk/>
            <pc:sldMk cId="462651632" sldId="272"/>
            <ac:spMk id="10" creationId="{2FFE28B5-FB16-49A9-B851-3C35FAC0CACB}"/>
          </ac:spMkLst>
        </pc:spChg>
        <pc:spChg chg="add">
          <ac:chgData name="Wes Bearden" userId="58420ea5-083e-4f15-a022-207cd4dfb90a" providerId="ADAL" clId="{5C0E0AA3-9BD2-4DBA-90DE-ACCB74206AD4}" dt="2019-10-16T03:09:34.696" v="2261" actId="26606"/>
          <ac:spMkLst>
            <pc:docMk/>
            <pc:sldMk cId="462651632" sldId="272"/>
            <ac:spMk id="12" creationId="{01014442-855A-4E0F-8D09-C314661A48B9}"/>
          </ac:spMkLst>
        </pc:spChg>
        <pc:spChg chg="add">
          <ac:chgData name="Wes Bearden" userId="58420ea5-083e-4f15-a022-207cd4dfb90a" providerId="ADAL" clId="{5C0E0AA3-9BD2-4DBA-90DE-ACCB74206AD4}" dt="2019-10-16T03:09:34.696" v="2261" actId="26606"/>
          <ac:spMkLst>
            <pc:docMk/>
            <pc:sldMk cId="462651632" sldId="272"/>
            <ac:spMk id="14" creationId="{9B1ABF09-86CF-414E-88A5-2B84CC7232A9}"/>
          </ac:spMkLst>
        </pc:spChg>
        <pc:spChg chg="add">
          <ac:chgData name="Wes Bearden" userId="58420ea5-083e-4f15-a022-207cd4dfb90a" providerId="ADAL" clId="{5C0E0AA3-9BD2-4DBA-90DE-ACCB74206AD4}" dt="2019-10-16T03:09:34.696" v="2261" actId="26606"/>
          <ac:spMkLst>
            <pc:docMk/>
            <pc:sldMk cId="462651632" sldId="272"/>
            <ac:spMk id="16" creationId="{3FE91770-CDBB-4D24-94E5-AD484F36CE87}"/>
          </ac:spMkLst>
        </pc:spChg>
      </pc:sldChg>
      <pc:sldChg chg="modSp add">
        <pc:chgData name="Wes Bearden" userId="58420ea5-083e-4f15-a022-207cd4dfb90a" providerId="ADAL" clId="{5C0E0AA3-9BD2-4DBA-90DE-ACCB74206AD4}" dt="2019-10-16T03:10:59.820" v="2264" actId="27636"/>
        <pc:sldMkLst>
          <pc:docMk/>
          <pc:sldMk cId="3026516656" sldId="273"/>
        </pc:sldMkLst>
        <pc:spChg chg="mod">
          <ac:chgData name="Wes Bearden" userId="58420ea5-083e-4f15-a022-207cd4dfb90a" providerId="ADAL" clId="{5C0E0AA3-9BD2-4DBA-90DE-ACCB74206AD4}" dt="2019-10-09T18:28:09.212" v="719" actId="20577"/>
          <ac:spMkLst>
            <pc:docMk/>
            <pc:sldMk cId="3026516656" sldId="273"/>
            <ac:spMk id="2" creationId="{46509EAB-61DD-4857-8B12-39665C4AA908}"/>
          </ac:spMkLst>
        </pc:spChg>
        <pc:spChg chg="mod">
          <ac:chgData name="Wes Bearden" userId="58420ea5-083e-4f15-a022-207cd4dfb90a" providerId="ADAL" clId="{5C0E0AA3-9BD2-4DBA-90DE-ACCB74206AD4}" dt="2019-10-16T03:10:59.820" v="2264" actId="27636"/>
          <ac:spMkLst>
            <pc:docMk/>
            <pc:sldMk cId="3026516656" sldId="273"/>
            <ac:spMk id="3" creationId="{F58EAEFC-45CF-492E-A179-CA1437CBBCFA}"/>
          </ac:spMkLst>
        </pc:spChg>
      </pc:sldChg>
      <pc:sldChg chg="modSp add">
        <pc:chgData name="Wes Bearden" userId="58420ea5-083e-4f15-a022-207cd4dfb90a" providerId="ADAL" clId="{5C0E0AA3-9BD2-4DBA-90DE-ACCB74206AD4}" dt="2019-10-15T22:12:04.525" v="1331" actId="20577"/>
        <pc:sldMkLst>
          <pc:docMk/>
          <pc:sldMk cId="1679108903" sldId="274"/>
        </pc:sldMkLst>
        <pc:spChg chg="mod">
          <ac:chgData name="Wes Bearden" userId="58420ea5-083e-4f15-a022-207cd4dfb90a" providerId="ADAL" clId="{5C0E0AA3-9BD2-4DBA-90DE-ACCB74206AD4}" dt="2019-10-09T18:32:47.501" v="736" actId="20577"/>
          <ac:spMkLst>
            <pc:docMk/>
            <pc:sldMk cId="1679108903" sldId="274"/>
            <ac:spMk id="2" creationId="{98EC102C-1784-4D89-B7AB-EA19ABBB7104}"/>
          </ac:spMkLst>
        </pc:spChg>
        <pc:spChg chg="mod">
          <ac:chgData name="Wes Bearden" userId="58420ea5-083e-4f15-a022-207cd4dfb90a" providerId="ADAL" clId="{5C0E0AA3-9BD2-4DBA-90DE-ACCB74206AD4}" dt="2019-10-15T22:12:04.525" v="1331" actId="20577"/>
          <ac:spMkLst>
            <pc:docMk/>
            <pc:sldMk cId="1679108903" sldId="274"/>
            <ac:spMk id="3" creationId="{AEB37359-0C89-4CAA-8AB1-A62799684485}"/>
          </ac:spMkLst>
        </pc:spChg>
      </pc:sldChg>
      <pc:sldChg chg="addSp delSp modSp add">
        <pc:chgData name="Wes Bearden" userId="58420ea5-083e-4f15-a022-207cd4dfb90a" providerId="ADAL" clId="{5C0E0AA3-9BD2-4DBA-90DE-ACCB74206AD4}" dt="2019-10-09T18:43:46.980" v="1015" actId="20577"/>
        <pc:sldMkLst>
          <pc:docMk/>
          <pc:sldMk cId="2202273176" sldId="275"/>
        </pc:sldMkLst>
        <pc:spChg chg="mod">
          <ac:chgData name="Wes Bearden" userId="58420ea5-083e-4f15-a022-207cd4dfb90a" providerId="ADAL" clId="{5C0E0AA3-9BD2-4DBA-90DE-ACCB74206AD4}" dt="2019-10-09T18:43:46.980" v="1015" actId="20577"/>
          <ac:spMkLst>
            <pc:docMk/>
            <pc:sldMk cId="2202273176" sldId="275"/>
            <ac:spMk id="2" creationId="{E6AEAAB2-2692-49C5-B303-CC4FFFC2ECF9}"/>
          </ac:spMkLst>
        </pc:spChg>
        <pc:spChg chg="del">
          <ac:chgData name="Wes Bearden" userId="58420ea5-083e-4f15-a022-207cd4dfb90a" providerId="ADAL" clId="{5C0E0AA3-9BD2-4DBA-90DE-ACCB74206AD4}" dt="2019-10-09T18:43:15.414" v="913"/>
          <ac:spMkLst>
            <pc:docMk/>
            <pc:sldMk cId="2202273176" sldId="275"/>
            <ac:spMk id="3" creationId="{0E0C4E2A-9A5B-458D-AF93-53D9A050A5ED}"/>
          </ac:spMkLst>
        </pc:spChg>
        <pc:picChg chg="add mod">
          <ac:chgData name="Wes Bearden" userId="58420ea5-083e-4f15-a022-207cd4dfb90a" providerId="ADAL" clId="{5C0E0AA3-9BD2-4DBA-90DE-ACCB74206AD4}" dt="2019-10-09T18:43:15.414" v="913"/>
          <ac:picMkLst>
            <pc:docMk/>
            <pc:sldMk cId="2202273176" sldId="275"/>
            <ac:picMk id="4" creationId="{7719DAFD-0156-4DFF-8372-ED00BDE09BFC}"/>
          </ac:picMkLst>
        </pc:picChg>
      </pc:sldChg>
      <pc:sldChg chg="delSp modSp add ord">
        <pc:chgData name="Wes Bearden" userId="58420ea5-083e-4f15-a022-207cd4dfb90a" providerId="ADAL" clId="{5C0E0AA3-9BD2-4DBA-90DE-ACCB74206AD4}" dt="2019-10-16T03:23:57.386" v="2270"/>
        <pc:sldMkLst>
          <pc:docMk/>
          <pc:sldMk cId="2091978798" sldId="276"/>
        </pc:sldMkLst>
        <pc:spChg chg="mod">
          <ac:chgData name="Wes Bearden" userId="58420ea5-083e-4f15-a022-207cd4dfb90a" providerId="ADAL" clId="{5C0E0AA3-9BD2-4DBA-90DE-ACCB74206AD4}" dt="2019-10-16T00:41:10.294" v="1754" actId="20577"/>
          <ac:spMkLst>
            <pc:docMk/>
            <pc:sldMk cId="2091978798" sldId="276"/>
            <ac:spMk id="2" creationId="{E775B382-FD30-4CA5-B63A-4E7D91C1D3EA}"/>
          </ac:spMkLst>
        </pc:spChg>
        <pc:spChg chg="mod">
          <ac:chgData name="Wes Bearden" userId="58420ea5-083e-4f15-a022-207cd4dfb90a" providerId="ADAL" clId="{5C0E0AA3-9BD2-4DBA-90DE-ACCB74206AD4}" dt="2019-10-16T00:43:32.536" v="1892" actId="20577"/>
          <ac:spMkLst>
            <pc:docMk/>
            <pc:sldMk cId="2091978798" sldId="276"/>
            <ac:spMk id="3" creationId="{109239FB-60D3-4DEF-A729-FF3CE209D39D}"/>
          </ac:spMkLst>
        </pc:spChg>
        <pc:picChg chg="del">
          <ac:chgData name="Wes Bearden" userId="58420ea5-083e-4f15-a022-207cd4dfb90a" providerId="ADAL" clId="{5C0E0AA3-9BD2-4DBA-90DE-ACCB74206AD4}" dt="2019-10-16T03:23:57.386" v="2270"/>
          <ac:picMkLst>
            <pc:docMk/>
            <pc:sldMk cId="2091978798" sldId="276"/>
            <ac:picMk id="4" creationId="{C1D55BC0-EBC1-4248-B880-2D1194773DFB}"/>
          </ac:picMkLst>
        </pc:picChg>
      </pc:sldChg>
      <pc:sldChg chg="modSp add ord">
        <pc:chgData name="Wes Bearden" userId="58420ea5-083e-4f15-a022-207cd4dfb90a" providerId="ADAL" clId="{5C0E0AA3-9BD2-4DBA-90DE-ACCB74206AD4}" dt="2019-10-15T22:18:26.158" v="1460" actId="20577"/>
        <pc:sldMkLst>
          <pc:docMk/>
          <pc:sldMk cId="1648817308" sldId="277"/>
        </pc:sldMkLst>
        <pc:spChg chg="mod">
          <ac:chgData name="Wes Bearden" userId="58420ea5-083e-4f15-a022-207cd4dfb90a" providerId="ADAL" clId="{5C0E0AA3-9BD2-4DBA-90DE-ACCB74206AD4}" dt="2019-10-15T01:18:20.149" v="1238" actId="33524"/>
          <ac:spMkLst>
            <pc:docMk/>
            <pc:sldMk cId="1648817308" sldId="277"/>
            <ac:spMk id="2" creationId="{77C823C4-F842-4AB6-9AA9-230276345B9E}"/>
          </ac:spMkLst>
        </pc:spChg>
        <pc:spChg chg="mod">
          <ac:chgData name="Wes Bearden" userId="58420ea5-083e-4f15-a022-207cd4dfb90a" providerId="ADAL" clId="{5C0E0AA3-9BD2-4DBA-90DE-ACCB74206AD4}" dt="2019-10-15T22:18:26.158" v="1460" actId="20577"/>
          <ac:spMkLst>
            <pc:docMk/>
            <pc:sldMk cId="1648817308" sldId="277"/>
            <ac:spMk id="3" creationId="{286FF959-6214-44C3-9F2F-A6767CFE13BC}"/>
          </ac:spMkLst>
        </pc:spChg>
      </pc:sldChg>
      <pc:sldChg chg="addSp delSp modSp add mod setBg">
        <pc:chgData name="Wes Bearden" userId="58420ea5-083e-4f15-a022-207cd4dfb90a" providerId="ADAL" clId="{5C0E0AA3-9BD2-4DBA-90DE-ACCB74206AD4}" dt="2019-10-15T23:12:47.702" v="1491" actId="20577"/>
        <pc:sldMkLst>
          <pc:docMk/>
          <pc:sldMk cId="38825718" sldId="278"/>
        </pc:sldMkLst>
        <pc:spChg chg="mod">
          <ac:chgData name="Wes Bearden" userId="58420ea5-083e-4f15-a022-207cd4dfb90a" providerId="ADAL" clId="{5C0E0AA3-9BD2-4DBA-90DE-ACCB74206AD4}" dt="2019-10-15T23:12:47.702" v="1491" actId="20577"/>
          <ac:spMkLst>
            <pc:docMk/>
            <pc:sldMk cId="38825718" sldId="278"/>
            <ac:spMk id="2" creationId="{8A1C1807-AE6E-401E-BE37-0A7911989DFA}"/>
          </ac:spMkLst>
        </pc:spChg>
        <pc:spChg chg="mod">
          <ac:chgData name="Wes Bearden" userId="58420ea5-083e-4f15-a022-207cd4dfb90a" providerId="ADAL" clId="{5C0E0AA3-9BD2-4DBA-90DE-ACCB74206AD4}" dt="2019-10-15T23:12:38.960" v="1483" actId="26606"/>
          <ac:spMkLst>
            <pc:docMk/>
            <pc:sldMk cId="38825718" sldId="278"/>
            <ac:spMk id="3" creationId="{DC54A92D-7B3E-4413-8D07-D7B4913BCB4F}"/>
          </ac:spMkLst>
        </pc:spChg>
        <pc:spChg chg="del mod">
          <ac:chgData name="Wes Bearden" userId="58420ea5-083e-4f15-a022-207cd4dfb90a" providerId="ADAL" clId="{5C0E0AA3-9BD2-4DBA-90DE-ACCB74206AD4}" dt="2019-10-15T23:12:34.333" v="1482" actId="478"/>
          <ac:spMkLst>
            <pc:docMk/>
            <pc:sldMk cId="38825718" sldId="278"/>
            <ac:spMk id="4" creationId="{8401DBD4-931A-4777-A100-EC47705F80B3}"/>
          </ac:spMkLst>
        </pc:spChg>
        <pc:spChg chg="add">
          <ac:chgData name="Wes Bearden" userId="58420ea5-083e-4f15-a022-207cd4dfb90a" providerId="ADAL" clId="{5C0E0AA3-9BD2-4DBA-90DE-ACCB74206AD4}" dt="2019-10-15T23:12:38.960" v="1483" actId="26606"/>
          <ac:spMkLst>
            <pc:docMk/>
            <pc:sldMk cId="38825718" sldId="278"/>
            <ac:spMk id="10" creationId="{4F645BF8-7885-4398-80BC-4C0DF24F5CEE}"/>
          </ac:spMkLst>
        </pc:spChg>
        <pc:spChg chg="add">
          <ac:chgData name="Wes Bearden" userId="58420ea5-083e-4f15-a022-207cd4dfb90a" providerId="ADAL" clId="{5C0E0AA3-9BD2-4DBA-90DE-ACCB74206AD4}" dt="2019-10-15T23:12:38.960" v="1483" actId="26606"/>
          <ac:spMkLst>
            <pc:docMk/>
            <pc:sldMk cId="38825718" sldId="278"/>
            <ac:spMk id="12" creationId="{3212FB65-CD2B-4005-B910-132DCE19FCC7}"/>
          </ac:spMkLst>
        </pc:spChg>
        <pc:picChg chg="add mod">
          <ac:chgData name="Wes Bearden" userId="58420ea5-083e-4f15-a022-207cd4dfb90a" providerId="ADAL" clId="{5C0E0AA3-9BD2-4DBA-90DE-ACCB74206AD4}" dt="2019-10-15T23:12:38.960" v="1483" actId="26606"/>
          <ac:picMkLst>
            <pc:docMk/>
            <pc:sldMk cId="38825718" sldId="278"/>
            <ac:picMk id="5" creationId="{E9AF39C9-5419-46F5-AEC0-ABF51E0639FA}"/>
          </ac:picMkLst>
        </pc:picChg>
      </pc:sldChg>
      <pc:sldChg chg="add del">
        <pc:chgData name="Wes Bearden" userId="58420ea5-083e-4f15-a022-207cd4dfb90a" providerId="ADAL" clId="{5C0E0AA3-9BD2-4DBA-90DE-ACCB74206AD4}" dt="2019-10-15T01:19:30.411" v="1240"/>
        <pc:sldMkLst>
          <pc:docMk/>
          <pc:sldMk cId="3376257179" sldId="278"/>
        </pc:sldMkLst>
      </pc:sldChg>
      <pc:sldChg chg="addSp modSp add">
        <pc:chgData name="Wes Bearden" userId="58420ea5-083e-4f15-a022-207cd4dfb90a" providerId="ADAL" clId="{5C0E0AA3-9BD2-4DBA-90DE-ACCB74206AD4}" dt="2019-10-15T22:15:53.626" v="1455" actId="1076"/>
        <pc:sldMkLst>
          <pc:docMk/>
          <pc:sldMk cId="508167610" sldId="279"/>
        </pc:sldMkLst>
        <pc:spChg chg="mod">
          <ac:chgData name="Wes Bearden" userId="58420ea5-083e-4f15-a022-207cd4dfb90a" providerId="ADAL" clId="{5C0E0AA3-9BD2-4DBA-90DE-ACCB74206AD4}" dt="2019-10-15T22:15:52.655" v="1454" actId="14100"/>
          <ac:spMkLst>
            <pc:docMk/>
            <pc:sldMk cId="508167610" sldId="279"/>
            <ac:spMk id="2" creationId="{94FD0569-60A5-4F57-B66A-0E3BCE1923D2}"/>
          </ac:spMkLst>
        </pc:spChg>
        <pc:spChg chg="mod">
          <ac:chgData name="Wes Bearden" userId="58420ea5-083e-4f15-a022-207cd4dfb90a" providerId="ADAL" clId="{5C0E0AA3-9BD2-4DBA-90DE-ACCB74206AD4}" dt="2019-10-15T01:32:14.826" v="1273" actId="20577"/>
          <ac:spMkLst>
            <pc:docMk/>
            <pc:sldMk cId="508167610" sldId="279"/>
            <ac:spMk id="3" creationId="{9328F9A2-4D65-4D36-B6DC-88EF25EC2FB1}"/>
          </ac:spMkLst>
        </pc:spChg>
        <pc:picChg chg="add mod">
          <ac:chgData name="Wes Bearden" userId="58420ea5-083e-4f15-a022-207cd4dfb90a" providerId="ADAL" clId="{5C0E0AA3-9BD2-4DBA-90DE-ACCB74206AD4}" dt="2019-10-15T22:15:53.626" v="1455" actId="1076"/>
          <ac:picMkLst>
            <pc:docMk/>
            <pc:sldMk cId="508167610" sldId="279"/>
            <ac:picMk id="4" creationId="{2FD1AFEB-2D54-4EE0-BF38-F9605D0D178B}"/>
          </ac:picMkLst>
        </pc:picChg>
      </pc:sldChg>
      <pc:sldChg chg="addSp delSp modSp add mod setBg">
        <pc:chgData name="Wes Bearden" userId="58420ea5-083e-4f15-a022-207cd4dfb90a" providerId="ADAL" clId="{5C0E0AA3-9BD2-4DBA-90DE-ACCB74206AD4}" dt="2019-10-16T03:15:16.709" v="2269" actId="1076"/>
        <pc:sldMkLst>
          <pc:docMk/>
          <pc:sldMk cId="720986913" sldId="280"/>
        </pc:sldMkLst>
        <pc:spChg chg="mod">
          <ac:chgData name="Wes Bearden" userId="58420ea5-083e-4f15-a022-207cd4dfb90a" providerId="ADAL" clId="{5C0E0AA3-9BD2-4DBA-90DE-ACCB74206AD4}" dt="2019-10-16T03:15:12.087" v="2268" actId="26606"/>
          <ac:spMkLst>
            <pc:docMk/>
            <pc:sldMk cId="720986913" sldId="280"/>
            <ac:spMk id="2" creationId="{A3A392C2-976A-4A80-B901-EB57D76AEA46}"/>
          </ac:spMkLst>
        </pc:spChg>
        <pc:spChg chg="mod">
          <ac:chgData name="Wes Bearden" userId="58420ea5-083e-4f15-a022-207cd4dfb90a" providerId="ADAL" clId="{5C0E0AA3-9BD2-4DBA-90DE-ACCB74206AD4}" dt="2019-10-16T03:15:12.087" v="2268" actId="26606"/>
          <ac:spMkLst>
            <pc:docMk/>
            <pc:sldMk cId="720986913" sldId="280"/>
            <ac:spMk id="3" creationId="{BB4B296D-E20F-4FE1-AEDD-FCCE2FEC8597}"/>
          </ac:spMkLst>
        </pc:spChg>
        <pc:spChg chg="add del">
          <ac:chgData name="Wes Bearden" userId="58420ea5-083e-4f15-a022-207cd4dfb90a" providerId="ADAL" clId="{5C0E0AA3-9BD2-4DBA-90DE-ACCB74206AD4}" dt="2019-10-16T03:15:12.087" v="2268" actId="26606"/>
          <ac:spMkLst>
            <pc:docMk/>
            <pc:sldMk cId="720986913" sldId="280"/>
            <ac:spMk id="9" creationId="{A35CBD63-8F8F-47DC-9CE7-159E6161D872}"/>
          </ac:spMkLst>
        </pc:spChg>
        <pc:spChg chg="add del">
          <ac:chgData name="Wes Bearden" userId="58420ea5-083e-4f15-a022-207cd4dfb90a" providerId="ADAL" clId="{5C0E0AA3-9BD2-4DBA-90DE-ACCB74206AD4}" dt="2019-10-16T03:15:12.087" v="2268" actId="26606"/>
          <ac:spMkLst>
            <pc:docMk/>
            <pc:sldMk cId="720986913" sldId="280"/>
            <ac:spMk id="11" creationId="{CA0E3486-FD49-4921-B4F4-E5BB5C88AC79}"/>
          </ac:spMkLst>
        </pc:spChg>
        <pc:spChg chg="add del">
          <ac:chgData name="Wes Bearden" userId="58420ea5-083e-4f15-a022-207cd4dfb90a" providerId="ADAL" clId="{5C0E0AA3-9BD2-4DBA-90DE-ACCB74206AD4}" dt="2019-10-16T03:15:12.087" v="2268" actId="26606"/>
          <ac:spMkLst>
            <pc:docMk/>
            <pc:sldMk cId="720986913" sldId="280"/>
            <ac:spMk id="13" creationId="{83B4A72C-2924-4CE2-8674-7E02E182ED6D}"/>
          </ac:spMkLst>
        </pc:spChg>
        <pc:picChg chg="add mod">
          <ac:chgData name="Wes Bearden" userId="58420ea5-083e-4f15-a022-207cd4dfb90a" providerId="ADAL" clId="{5C0E0AA3-9BD2-4DBA-90DE-ACCB74206AD4}" dt="2019-10-16T03:15:16.709" v="2269" actId="1076"/>
          <ac:picMkLst>
            <pc:docMk/>
            <pc:sldMk cId="720986913" sldId="280"/>
            <ac:picMk id="4" creationId="{F3F7717C-32D2-48FB-B1B4-308C706178A4}"/>
          </ac:picMkLst>
        </pc:picChg>
      </pc:sldChg>
      <pc:sldChg chg="delSp modSp add setBg delDesignElem">
        <pc:chgData name="Wes Bearden" userId="58420ea5-083e-4f15-a022-207cd4dfb90a" providerId="ADAL" clId="{5C0E0AA3-9BD2-4DBA-90DE-ACCB74206AD4}" dt="2019-10-15T23:18:03.864" v="1518" actId="27636"/>
        <pc:sldMkLst>
          <pc:docMk/>
          <pc:sldMk cId="2877988839" sldId="281"/>
        </pc:sldMkLst>
        <pc:spChg chg="mod">
          <ac:chgData name="Wes Bearden" userId="58420ea5-083e-4f15-a022-207cd4dfb90a" providerId="ADAL" clId="{5C0E0AA3-9BD2-4DBA-90DE-ACCB74206AD4}" dt="2019-10-15T23:13:10.329" v="1494" actId="20577"/>
          <ac:spMkLst>
            <pc:docMk/>
            <pc:sldMk cId="2877988839" sldId="281"/>
            <ac:spMk id="2" creationId="{8A1C1807-AE6E-401E-BE37-0A7911989DFA}"/>
          </ac:spMkLst>
        </pc:spChg>
        <pc:spChg chg="mod">
          <ac:chgData name="Wes Bearden" userId="58420ea5-083e-4f15-a022-207cd4dfb90a" providerId="ADAL" clId="{5C0E0AA3-9BD2-4DBA-90DE-ACCB74206AD4}" dt="2019-10-15T23:18:03.864" v="1518" actId="27636"/>
          <ac:spMkLst>
            <pc:docMk/>
            <pc:sldMk cId="2877988839" sldId="281"/>
            <ac:spMk id="3" creationId="{DC54A92D-7B3E-4413-8D07-D7B4913BCB4F}"/>
          </ac:spMkLst>
        </pc:spChg>
        <pc:spChg chg="del">
          <ac:chgData name="Wes Bearden" userId="58420ea5-083e-4f15-a022-207cd4dfb90a" providerId="ADAL" clId="{5C0E0AA3-9BD2-4DBA-90DE-ACCB74206AD4}" dt="2019-10-15T23:13:06.507" v="1493"/>
          <ac:spMkLst>
            <pc:docMk/>
            <pc:sldMk cId="2877988839" sldId="281"/>
            <ac:spMk id="10" creationId="{4F645BF8-7885-4398-80BC-4C0DF24F5CEE}"/>
          </ac:spMkLst>
        </pc:spChg>
        <pc:spChg chg="del">
          <ac:chgData name="Wes Bearden" userId="58420ea5-083e-4f15-a022-207cd4dfb90a" providerId="ADAL" clId="{5C0E0AA3-9BD2-4DBA-90DE-ACCB74206AD4}" dt="2019-10-15T23:13:06.507" v="1493"/>
          <ac:spMkLst>
            <pc:docMk/>
            <pc:sldMk cId="2877988839" sldId="281"/>
            <ac:spMk id="12" creationId="{3212FB65-CD2B-4005-B910-132DCE19FCC7}"/>
          </ac:spMkLst>
        </pc:spChg>
      </pc:sldChg>
      <pc:sldChg chg="addSp delSp modSp add mod setBg">
        <pc:chgData name="Wes Bearden" userId="58420ea5-083e-4f15-a022-207cd4dfb90a" providerId="ADAL" clId="{5C0E0AA3-9BD2-4DBA-90DE-ACCB74206AD4}" dt="2019-10-16T02:38:43.579" v="1989" actId="20577"/>
        <pc:sldMkLst>
          <pc:docMk/>
          <pc:sldMk cId="3499112928" sldId="282"/>
        </pc:sldMkLst>
        <pc:spChg chg="add del">
          <ac:chgData name="Wes Bearden" userId="58420ea5-083e-4f15-a022-207cd4dfb90a" providerId="ADAL" clId="{5C0E0AA3-9BD2-4DBA-90DE-ACCB74206AD4}" dt="2019-10-16T02:37:22.668" v="1936" actId="26606"/>
          <ac:spMkLst>
            <pc:docMk/>
            <pc:sldMk cId="3499112928" sldId="282"/>
            <ac:spMk id="2" creationId="{90810AD5-BADF-4242-889A-49F567B5B94C}"/>
          </ac:spMkLst>
        </pc:spChg>
        <pc:spChg chg="del">
          <ac:chgData name="Wes Bearden" userId="58420ea5-083e-4f15-a022-207cd4dfb90a" providerId="ADAL" clId="{5C0E0AA3-9BD2-4DBA-90DE-ACCB74206AD4}" dt="2019-10-16T02:37:16.462" v="1933"/>
          <ac:spMkLst>
            <pc:docMk/>
            <pc:sldMk cId="3499112928" sldId="282"/>
            <ac:spMk id="3" creationId="{1EAA0C1C-010B-49D8-8443-0B74E27D3091}"/>
          </ac:spMkLst>
        </pc:spChg>
        <pc:spChg chg="add mod">
          <ac:chgData name="Wes Bearden" userId="58420ea5-083e-4f15-a022-207cd4dfb90a" providerId="ADAL" clId="{5C0E0AA3-9BD2-4DBA-90DE-ACCB74206AD4}" dt="2019-10-16T02:38:43.579" v="1989" actId="20577"/>
          <ac:spMkLst>
            <pc:docMk/>
            <pc:sldMk cId="3499112928" sldId="282"/>
            <ac:spMk id="5" creationId="{BE38479C-129E-4DDB-8051-71A8ED522F52}"/>
          </ac:spMkLst>
        </pc:spChg>
        <pc:spChg chg="add del">
          <ac:chgData name="Wes Bearden" userId="58420ea5-083e-4f15-a022-207cd4dfb90a" providerId="ADAL" clId="{5C0E0AA3-9BD2-4DBA-90DE-ACCB74206AD4}" dt="2019-10-16T02:37:22.655" v="1935" actId="26606"/>
          <ac:spMkLst>
            <pc:docMk/>
            <pc:sldMk cId="3499112928" sldId="282"/>
            <ac:spMk id="9" creationId="{643222AA-4EF1-427F-B292-FAF0CC05B9C0}"/>
          </ac:spMkLst>
        </pc:spChg>
        <pc:spChg chg="add del">
          <ac:chgData name="Wes Bearden" userId="58420ea5-083e-4f15-a022-207cd4dfb90a" providerId="ADAL" clId="{5C0E0AA3-9BD2-4DBA-90DE-ACCB74206AD4}" dt="2019-10-16T02:37:22.655" v="1935" actId="26606"/>
          <ac:spMkLst>
            <pc:docMk/>
            <pc:sldMk cId="3499112928" sldId="282"/>
            <ac:spMk id="11" creationId="{FAB7EB8E-8A2B-48FD-BAC8-437293299F02}"/>
          </ac:spMkLst>
        </pc:spChg>
        <pc:spChg chg="add">
          <ac:chgData name="Wes Bearden" userId="58420ea5-083e-4f15-a022-207cd4dfb90a" providerId="ADAL" clId="{5C0E0AA3-9BD2-4DBA-90DE-ACCB74206AD4}" dt="2019-10-16T02:37:22.668" v="1936" actId="26606"/>
          <ac:spMkLst>
            <pc:docMk/>
            <pc:sldMk cId="3499112928" sldId="282"/>
            <ac:spMk id="13" creationId="{82FB26DF-1058-4FF2-A7D8-CC9D04982CF2}"/>
          </ac:spMkLst>
        </pc:spChg>
        <pc:spChg chg="add">
          <ac:chgData name="Wes Bearden" userId="58420ea5-083e-4f15-a022-207cd4dfb90a" providerId="ADAL" clId="{5C0E0AA3-9BD2-4DBA-90DE-ACCB74206AD4}" dt="2019-10-16T02:37:22.668" v="1936" actId="26606"/>
          <ac:spMkLst>
            <pc:docMk/>
            <pc:sldMk cId="3499112928" sldId="282"/>
            <ac:spMk id="14" creationId="{DF663E57-5EFE-40CA-99A5-7BDB95908FDF}"/>
          </ac:spMkLst>
        </pc:spChg>
        <pc:picChg chg="add mod">
          <ac:chgData name="Wes Bearden" userId="58420ea5-083e-4f15-a022-207cd4dfb90a" providerId="ADAL" clId="{5C0E0AA3-9BD2-4DBA-90DE-ACCB74206AD4}" dt="2019-10-16T02:37:27.517" v="1937" actId="27614"/>
          <ac:picMkLst>
            <pc:docMk/>
            <pc:sldMk cId="3499112928" sldId="282"/>
            <ac:picMk id="4" creationId="{BAEAC84A-41C7-43CA-9D24-B06DF05AB869}"/>
          </ac:picMkLst>
        </pc:picChg>
      </pc:sldChg>
      <pc:sldChg chg="addSp delSp modSp add mod setBg">
        <pc:chgData name="Wes Bearden" userId="58420ea5-083e-4f15-a022-207cd4dfb90a" providerId="ADAL" clId="{5C0E0AA3-9BD2-4DBA-90DE-ACCB74206AD4}" dt="2019-10-16T03:09:25.520" v="2260" actId="20577"/>
        <pc:sldMkLst>
          <pc:docMk/>
          <pc:sldMk cId="1999301253" sldId="283"/>
        </pc:sldMkLst>
        <pc:spChg chg="mod">
          <ac:chgData name="Wes Bearden" userId="58420ea5-083e-4f15-a022-207cd4dfb90a" providerId="ADAL" clId="{5C0E0AA3-9BD2-4DBA-90DE-ACCB74206AD4}" dt="2019-10-16T03:03:42.713" v="2258" actId="26606"/>
          <ac:spMkLst>
            <pc:docMk/>
            <pc:sldMk cId="1999301253" sldId="283"/>
            <ac:spMk id="2" creationId="{68A20B71-84EA-46C1-BA26-D8622CAE2C35}"/>
          </ac:spMkLst>
        </pc:spChg>
        <pc:spChg chg="mod">
          <ac:chgData name="Wes Bearden" userId="58420ea5-083e-4f15-a022-207cd4dfb90a" providerId="ADAL" clId="{5C0E0AA3-9BD2-4DBA-90DE-ACCB74206AD4}" dt="2019-10-16T03:09:25.520" v="2260" actId="20577"/>
          <ac:spMkLst>
            <pc:docMk/>
            <pc:sldMk cId="1999301253" sldId="283"/>
            <ac:spMk id="3" creationId="{714F79BD-D150-4A56-ABE5-49E2093F5A38}"/>
          </ac:spMkLst>
        </pc:spChg>
        <pc:spChg chg="del mod">
          <ac:chgData name="Wes Bearden" userId="58420ea5-083e-4f15-a022-207cd4dfb90a" providerId="ADAL" clId="{5C0E0AA3-9BD2-4DBA-90DE-ACCB74206AD4}" dt="2019-10-16T02:59:39.322" v="2074" actId="478"/>
          <ac:spMkLst>
            <pc:docMk/>
            <pc:sldMk cId="1999301253" sldId="283"/>
            <ac:spMk id="4" creationId="{5950647F-F88F-44C8-B61C-BEF272F8A977}"/>
          </ac:spMkLst>
        </pc:spChg>
        <pc:spChg chg="add">
          <ac:chgData name="Wes Bearden" userId="58420ea5-083e-4f15-a022-207cd4dfb90a" providerId="ADAL" clId="{5C0E0AA3-9BD2-4DBA-90DE-ACCB74206AD4}" dt="2019-10-16T03:03:42.713" v="2258" actId="26606"/>
          <ac:spMkLst>
            <pc:docMk/>
            <pc:sldMk cId="1999301253" sldId="283"/>
            <ac:spMk id="10" creationId="{B86EEAC6-011F-4499-ACFF-2FDC742DB06D}"/>
          </ac:spMkLst>
        </pc:spChg>
        <pc:spChg chg="add">
          <ac:chgData name="Wes Bearden" userId="58420ea5-083e-4f15-a022-207cd4dfb90a" providerId="ADAL" clId="{5C0E0AA3-9BD2-4DBA-90DE-ACCB74206AD4}" dt="2019-10-16T03:03:42.713" v="2258" actId="26606"/>
          <ac:spMkLst>
            <pc:docMk/>
            <pc:sldMk cId="1999301253" sldId="283"/>
            <ac:spMk id="12" creationId="{6970F14D-B6E6-40EA-96B4-4E18D0CF9D8C}"/>
          </ac:spMkLst>
        </pc:spChg>
        <pc:spChg chg="add">
          <ac:chgData name="Wes Bearden" userId="58420ea5-083e-4f15-a022-207cd4dfb90a" providerId="ADAL" clId="{5C0E0AA3-9BD2-4DBA-90DE-ACCB74206AD4}" dt="2019-10-16T03:03:42.713" v="2258" actId="26606"/>
          <ac:spMkLst>
            <pc:docMk/>
            <pc:sldMk cId="1999301253" sldId="283"/>
            <ac:spMk id="14" creationId="{13577A01-3DD8-4E33-BEE1-3065F7E6FB2F}"/>
          </ac:spMkLst>
        </pc:spChg>
        <pc:picChg chg="add mod">
          <ac:chgData name="Wes Bearden" userId="58420ea5-083e-4f15-a022-207cd4dfb90a" providerId="ADAL" clId="{5C0E0AA3-9BD2-4DBA-90DE-ACCB74206AD4}" dt="2019-10-16T03:03:42.713" v="2258" actId="26606"/>
          <ac:picMkLst>
            <pc:docMk/>
            <pc:sldMk cId="1999301253" sldId="283"/>
            <ac:picMk id="5" creationId="{F2A8B141-B1A0-4953-8D1D-0244405C9CA1}"/>
          </ac:picMkLst>
        </pc:picChg>
      </pc:sldChg>
      <pc:sldChg chg="addSp delSp modSp add">
        <pc:chgData name="Wes Bearden" userId="58420ea5-083e-4f15-a022-207cd4dfb90a" providerId="ADAL" clId="{5C0E0AA3-9BD2-4DBA-90DE-ACCB74206AD4}" dt="2019-10-16T03:24:16.755" v="2303" actId="20577"/>
        <pc:sldMkLst>
          <pc:docMk/>
          <pc:sldMk cId="1198066975" sldId="284"/>
        </pc:sldMkLst>
        <pc:spChg chg="mod">
          <ac:chgData name="Wes Bearden" userId="58420ea5-083e-4f15-a022-207cd4dfb90a" providerId="ADAL" clId="{5C0E0AA3-9BD2-4DBA-90DE-ACCB74206AD4}" dt="2019-10-16T03:24:16.755" v="2303" actId="20577"/>
          <ac:spMkLst>
            <pc:docMk/>
            <pc:sldMk cId="1198066975" sldId="284"/>
            <ac:spMk id="2" creationId="{41F19858-9544-4B52-BDC4-60CFC378DAEE}"/>
          </ac:spMkLst>
        </pc:spChg>
        <pc:spChg chg="del">
          <ac:chgData name="Wes Bearden" userId="58420ea5-083e-4f15-a022-207cd4dfb90a" providerId="ADAL" clId="{5C0E0AA3-9BD2-4DBA-90DE-ACCB74206AD4}" dt="2019-10-16T03:24:06.066" v="2272"/>
          <ac:spMkLst>
            <pc:docMk/>
            <pc:sldMk cId="1198066975" sldId="284"/>
            <ac:spMk id="3" creationId="{F98A0AE9-A447-4E84-8508-615DB37FCC13}"/>
          </ac:spMkLst>
        </pc:spChg>
        <pc:picChg chg="add mod">
          <ac:chgData name="Wes Bearden" userId="58420ea5-083e-4f15-a022-207cd4dfb90a" providerId="ADAL" clId="{5C0E0AA3-9BD2-4DBA-90DE-ACCB74206AD4}" dt="2019-10-16T03:24:06.066" v="2272"/>
          <ac:picMkLst>
            <pc:docMk/>
            <pc:sldMk cId="1198066975" sldId="284"/>
            <ac:picMk id="4" creationId="{6CA5F443-8F73-4790-B2CB-343B113196D6}"/>
          </ac:picMkLst>
        </pc:picChg>
      </pc:sldChg>
      <pc:sldChg chg="modSp add del">
        <pc:chgData name="Wes Bearden" userId="58420ea5-083e-4f15-a022-207cd4dfb90a" providerId="ADAL" clId="{5C0E0AA3-9BD2-4DBA-90DE-ACCB74206AD4}" dt="2019-10-16T03:33:40.855" v="2308" actId="2696"/>
        <pc:sldMkLst>
          <pc:docMk/>
          <pc:sldMk cId="2749137203" sldId="285"/>
        </pc:sldMkLst>
        <pc:spChg chg="mod">
          <ac:chgData name="Wes Bearden" userId="58420ea5-083e-4f15-a022-207cd4dfb90a" providerId="ADAL" clId="{5C0E0AA3-9BD2-4DBA-90DE-ACCB74206AD4}" dt="2019-10-16T03:33:29.256" v="2307" actId="5793"/>
          <ac:spMkLst>
            <pc:docMk/>
            <pc:sldMk cId="2749137203" sldId="285"/>
            <ac:spMk id="3" creationId="{C92971D7-BEEC-4F6C-A4C6-E8A2F207F0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5EC4CF-A483-4DF5-BFA4-B7052005DC02}"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46389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EC4CF-A483-4DF5-BFA4-B7052005DC02}"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62340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5EC4CF-A483-4DF5-BFA4-B7052005DC02}" type="datetimeFigureOut">
              <a:rPr lang="en-US" smtClean="0"/>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182214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EC4CF-A483-4DF5-BFA4-B7052005DC02}"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180860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5EC4CF-A483-4DF5-BFA4-B7052005DC02}" type="datetimeFigureOut">
              <a:rPr lang="en-US" smtClean="0"/>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13397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45EC4CF-A483-4DF5-BFA4-B7052005DC02}" type="datetimeFigureOut">
              <a:rPr lang="en-US" smtClean="0"/>
              <a:t>10/15/2019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1459067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45EC4CF-A483-4DF5-BFA4-B7052005DC02}" type="datetimeFigureOut">
              <a:rPr lang="en-US" smtClean="0"/>
              <a:t>10/15/2019</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79332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45EC4CF-A483-4DF5-BFA4-B7052005DC02}" type="datetimeFigureOut">
              <a:rPr lang="en-US" smtClean="0"/>
              <a:t>10/15/2019</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1895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5EC4CF-A483-4DF5-BFA4-B7052005DC02}" type="datetimeFigureOut">
              <a:rPr lang="en-US" smtClean="0"/>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422110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45EC4CF-A483-4DF5-BFA4-B7052005DC02}" type="datetimeFigureOut">
              <a:rPr lang="en-US" smtClean="0"/>
              <a:t>10/15/2019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214056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45EC4CF-A483-4DF5-BFA4-B7052005DC02}" type="datetimeFigureOut">
              <a:rPr lang="en-US" smtClean="0"/>
              <a:t>10/15/2019</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8F46039B-7B1F-452E-BA96-16DC09075431}" type="slidenum">
              <a:rPr lang="en-US" smtClean="0"/>
              <a:t>‹#›</a:t>
            </a:fld>
            <a:endParaRPr lang="en-US"/>
          </a:p>
        </p:txBody>
      </p:sp>
    </p:spTree>
    <p:extLst>
      <p:ext uri="{BB962C8B-B14F-4D97-AF65-F5344CB8AC3E}">
        <p14:creationId xmlns:p14="http://schemas.microsoft.com/office/powerpoint/2010/main" val="403350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45EC4CF-A483-4DF5-BFA4-B7052005DC02}" type="datetimeFigureOut">
              <a:rPr lang="en-US" smtClean="0"/>
              <a:t>10/15/2019</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8F46039B-7B1F-452E-BA96-16DC09075431}" type="slidenum">
              <a:rPr lang="en-US" smtClean="0"/>
              <a:t>‹#›</a:t>
            </a:fld>
            <a:endParaRPr lang="en-US"/>
          </a:p>
        </p:txBody>
      </p:sp>
    </p:spTree>
    <p:extLst>
      <p:ext uri="{BB962C8B-B14F-4D97-AF65-F5344CB8AC3E}">
        <p14:creationId xmlns:p14="http://schemas.microsoft.com/office/powerpoint/2010/main" val="2729747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90DA-28BD-432B-8C18-13C266E51DD4}"/>
              </a:ext>
            </a:extLst>
          </p:cNvPr>
          <p:cNvSpPr>
            <a:spLocks noGrp="1"/>
          </p:cNvSpPr>
          <p:nvPr>
            <p:ph type="ctrTitle"/>
          </p:nvPr>
        </p:nvSpPr>
        <p:spPr/>
        <p:txBody>
          <a:bodyPr/>
          <a:lstStyle/>
          <a:p>
            <a:r>
              <a:rPr lang="en-US" dirty="0"/>
              <a:t>Ring, Ring… </a:t>
            </a:r>
            <a:br>
              <a:rPr lang="en-US" dirty="0"/>
            </a:br>
            <a:r>
              <a:rPr lang="en-US" dirty="0"/>
              <a:t>Whose there?</a:t>
            </a:r>
            <a:br>
              <a:rPr lang="en-US" dirty="0"/>
            </a:br>
            <a:r>
              <a:rPr lang="en-US" dirty="0"/>
              <a:t>The Law!?!?</a:t>
            </a:r>
          </a:p>
        </p:txBody>
      </p:sp>
      <p:sp>
        <p:nvSpPr>
          <p:cNvPr id="3" name="Subtitle 2">
            <a:extLst>
              <a:ext uri="{FF2B5EF4-FFF2-40B4-BE49-F238E27FC236}">
                <a16:creationId xmlns:a16="http://schemas.microsoft.com/office/drawing/2014/main" id="{18D33EDC-C114-4BEE-A35D-2BDF040ACF3D}"/>
              </a:ext>
            </a:extLst>
          </p:cNvPr>
          <p:cNvSpPr>
            <a:spLocks noGrp="1"/>
          </p:cNvSpPr>
          <p:nvPr>
            <p:ph type="subTitle" idx="1"/>
          </p:nvPr>
        </p:nvSpPr>
        <p:spPr>
          <a:xfrm>
            <a:off x="1100015" y="4670246"/>
            <a:ext cx="7315200" cy="1172142"/>
          </a:xfrm>
        </p:spPr>
        <p:txBody>
          <a:bodyPr>
            <a:normAutofit fontScale="92500" lnSpcReduction="10000"/>
          </a:bodyPr>
          <a:lstStyle/>
          <a:p>
            <a:r>
              <a:rPr lang="en-US" dirty="0"/>
              <a:t>Wes Bearden, CEO Bearden Investigative Agency, Inc.</a:t>
            </a:r>
          </a:p>
          <a:p>
            <a:r>
              <a:rPr lang="en-US" dirty="0"/>
              <a:t>Attorney &amp; Investigator</a:t>
            </a:r>
          </a:p>
          <a:p>
            <a:r>
              <a:rPr lang="en-US" dirty="0"/>
              <a:t>Dallas, Houston &amp; New Orleans</a:t>
            </a:r>
          </a:p>
        </p:txBody>
      </p:sp>
    </p:spTree>
    <p:extLst>
      <p:ext uri="{BB962C8B-B14F-4D97-AF65-F5344CB8AC3E}">
        <p14:creationId xmlns:p14="http://schemas.microsoft.com/office/powerpoint/2010/main" val="3138187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8A20B71-84EA-46C1-BA26-D8622CAE2C35}"/>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sz="3600" dirty="0"/>
              <a:t>And sometimes you don’t need consent?</a:t>
            </a:r>
          </a:p>
        </p:txBody>
      </p:sp>
      <p:sp>
        <p:nvSpPr>
          <p:cNvPr id="3" name="Content Placeholder 2">
            <a:extLst>
              <a:ext uri="{FF2B5EF4-FFF2-40B4-BE49-F238E27FC236}">
                <a16:creationId xmlns:a16="http://schemas.microsoft.com/office/drawing/2014/main" id="{714F79BD-D150-4A56-ABE5-49E2093F5A38}"/>
              </a:ext>
            </a:extLst>
          </p:cNvPr>
          <p:cNvSpPr>
            <a:spLocks noGrp="1"/>
          </p:cNvSpPr>
          <p:nvPr>
            <p:ph idx="1"/>
          </p:nvPr>
        </p:nvSpPr>
        <p:spPr>
          <a:xfrm>
            <a:off x="289248" y="2510395"/>
            <a:ext cx="6451109" cy="3274586"/>
          </a:xfrm>
        </p:spPr>
        <p:txBody>
          <a:bodyPr vert="horz" lIns="91440" tIns="45720" rIns="91440" bIns="45720" rtlCol="0" anchor="t">
            <a:normAutofit/>
          </a:bodyPr>
          <a:lstStyle/>
          <a:p>
            <a:r>
              <a:rPr lang="en-US" sz="1700" dirty="0">
                <a:solidFill>
                  <a:srgbClr val="FFFFFF"/>
                </a:solidFill>
              </a:rPr>
              <a:t>Reasonable Expectation of Privacy, Katz Test. Mid 1960s. </a:t>
            </a:r>
          </a:p>
          <a:p>
            <a:pPr marL="0"/>
            <a:endParaRPr lang="en-US" sz="1700" dirty="0">
              <a:solidFill>
                <a:srgbClr val="FFFFFF"/>
              </a:solidFill>
            </a:endParaRPr>
          </a:p>
          <a:p>
            <a:pPr marL="0"/>
            <a:r>
              <a:rPr lang="en-US" sz="1700" dirty="0">
                <a:solidFill>
                  <a:srgbClr val="FFFFFF"/>
                </a:solidFill>
              </a:rPr>
              <a:t>"first that a person have exhibited an actual (subjective) expectation of privacy and, second, that the expectation be one that society is prepared to recognize as 'reasonable.’”</a:t>
            </a:r>
          </a:p>
          <a:p>
            <a:pPr marL="0"/>
            <a:endParaRPr lang="en-US" sz="1700" dirty="0">
              <a:solidFill>
                <a:srgbClr val="FFFFFF"/>
              </a:solidFill>
            </a:endParaRPr>
          </a:p>
          <a:p>
            <a:pPr marL="0"/>
            <a:r>
              <a:rPr lang="en-US" sz="1700" dirty="0">
                <a:solidFill>
                  <a:srgbClr val="FFFFFF"/>
                </a:solidFill>
              </a:rPr>
              <a:t>Basically, it depends on the facts. But think it through… </a:t>
            </a:r>
          </a:p>
          <a:p>
            <a:pPr marL="0"/>
            <a:r>
              <a:rPr lang="en-US" sz="1700" dirty="0">
                <a:solidFill>
                  <a:srgbClr val="FFFFFF"/>
                </a:solidFill>
              </a:rPr>
              <a:t>	Loud Talking on the front lawn?</a:t>
            </a:r>
          </a:p>
          <a:p>
            <a:pPr marL="0"/>
            <a:r>
              <a:rPr lang="en-US" sz="1700" dirty="0">
                <a:solidFill>
                  <a:srgbClr val="FFFFFF"/>
                </a:solidFill>
              </a:rPr>
              <a:t>	Conversation in a vacant home. </a:t>
            </a:r>
          </a:p>
        </p:txBody>
      </p:sp>
      <p:pic>
        <p:nvPicPr>
          <p:cNvPr id="5" name="Picture 4">
            <a:extLst>
              <a:ext uri="{FF2B5EF4-FFF2-40B4-BE49-F238E27FC236}">
                <a16:creationId xmlns:a16="http://schemas.microsoft.com/office/drawing/2014/main" id="{F2A8B141-B1A0-4953-8D1D-0244405C9CA1}"/>
              </a:ext>
            </a:extLst>
          </p:cNvPr>
          <p:cNvPicPr>
            <a:picLocks noChangeAspect="1"/>
          </p:cNvPicPr>
          <p:nvPr/>
        </p:nvPicPr>
        <p:blipFill rotWithShape="1">
          <a:blip r:embed="rId2"/>
          <a:srcRect r="5498" b="3"/>
          <a:stretch/>
        </p:blipFill>
        <p:spPr>
          <a:xfrm>
            <a:off x="7545032" y="759599"/>
            <a:ext cx="3778286" cy="5330650"/>
          </a:xfrm>
          <a:prstGeom prst="rect">
            <a:avLst/>
          </a:prstGeom>
        </p:spPr>
      </p:pic>
    </p:spTree>
    <p:extLst>
      <p:ext uri="{BB962C8B-B14F-4D97-AF65-F5344CB8AC3E}">
        <p14:creationId xmlns:p14="http://schemas.microsoft.com/office/powerpoint/2010/main" val="1999301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65FADC4-D0D5-47E6-A850-171E55902ED3}"/>
              </a:ext>
            </a:extLst>
          </p:cNvPr>
          <p:cNvSpPr>
            <a:spLocks noGrp="1"/>
          </p:cNvSpPr>
          <p:nvPr>
            <p:ph type="title"/>
          </p:nvPr>
        </p:nvSpPr>
        <p:spPr>
          <a:xfrm>
            <a:off x="1600754" y="1087374"/>
            <a:ext cx="8983489" cy="1000978"/>
          </a:xfrm>
        </p:spPr>
        <p:txBody>
          <a:bodyPr>
            <a:normAutofit/>
          </a:bodyPr>
          <a:lstStyle/>
          <a:p>
            <a:r>
              <a:rPr lang="en-US" dirty="0"/>
              <a:t>What about in Public?</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D7546B09-F65C-4E67-8D56-34A7CD36A647}"/>
              </a:ext>
            </a:extLst>
          </p:cNvPr>
          <p:cNvSpPr>
            <a:spLocks noGrp="1"/>
          </p:cNvSpPr>
          <p:nvPr>
            <p:ph idx="1"/>
          </p:nvPr>
        </p:nvSpPr>
        <p:spPr>
          <a:xfrm>
            <a:off x="1600753" y="2535446"/>
            <a:ext cx="8983489" cy="3554457"/>
          </a:xfrm>
        </p:spPr>
        <p:txBody>
          <a:bodyPr>
            <a:normAutofit/>
          </a:bodyPr>
          <a:lstStyle/>
          <a:p>
            <a:pPr marL="0" indent="0">
              <a:buNone/>
            </a:pPr>
            <a:r>
              <a:rPr lang="en-US">
                <a:solidFill>
                  <a:schemeClr val="tx1"/>
                </a:solidFill>
              </a:rPr>
              <a:t>Courts primarily look to considerations such as: (1) the volume of the communication or conversation; (2) the proximity or potential of other individuals to overhear the conversation; (3) the potential for communications to be reported; (4) the affirmative actions taken by the speakers to shield their privacy; (5) the need for technological enhancements to hear the communications; and (6) the place or location of the oral communications as it relates to the subjective expectations of the individuals who are communicating.</a:t>
            </a:r>
          </a:p>
        </p:txBody>
      </p:sp>
    </p:spTree>
    <p:extLst>
      <p:ext uri="{BB962C8B-B14F-4D97-AF65-F5344CB8AC3E}">
        <p14:creationId xmlns:p14="http://schemas.microsoft.com/office/powerpoint/2010/main" val="46265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09EAB-61DD-4857-8B12-39665C4AA908}"/>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58EAEFC-45CF-492E-A179-CA1437CBBCFA}"/>
              </a:ext>
            </a:extLst>
          </p:cNvPr>
          <p:cNvSpPr>
            <a:spLocks noGrp="1"/>
          </p:cNvSpPr>
          <p:nvPr>
            <p:ph idx="1"/>
          </p:nvPr>
        </p:nvSpPr>
        <p:spPr/>
        <p:txBody>
          <a:bodyPr>
            <a:normAutofit/>
          </a:bodyPr>
          <a:lstStyle/>
          <a:p>
            <a:r>
              <a:rPr lang="en-US" dirty="0"/>
              <a:t>1) 	Grandmother  and father of murdered children who brought suit under 18 USCS § 2511 because their private prayers and conversations were recorded at outdoor grave site memorial service by electronic surveillance microphone placed in funeral urn did not demonstrate that genuine issue of material fact existed as to their reasonable expectation of privacy in their oral communications, and thus court did not err in awarding summary judgment in favor of city, police officers and assistant district attorney; grandmother and father adduced no evidence regarding context of communications that they sought to characterize as private. Kee v. City of Rowlett, 247 F3d 206 (5th Cir. 2001).</a:t>
            </a:r>
          </a:p>
          <a:p>
            <a:endParaRPr lang="en-US" dirty="0"/>
          </a:p>
          <a:p>
            <a:r>
              <a:rPr lang="en-US" dirty="0"/>
              <a:t>2)	Reporter records political meeting in hotel courtyard and records some voices with a hidden unenhanced audio hearing. Allows evidence to be heard that recording a private conversation in public could be an intrusion. Stephens v. </a:t>
            </a:r>
            <a:r>
              <a:rPr lang="en-US" dirty="0" err="1"/>
              <a:t>Dolcefino</a:t>
            </a:r>
            <a:r>
              <a:rPr lang="en-US" dirty="0"/>
              <a:t>, 126 S.W.3d 120 (Tex. App.—Houston [1st Dist.] 2003).</a:t>
            </a:r>
          </a:p>
          <a:p>
            <a:endParaRPr lang="en-US" dirty="0"/>
          </a:p>
        </p:txBody>
      </p:sp>
    </p:spTree>
    <p:extLst>
      <p:ext uri="{BB962C8B-B14F-4D97-AF65-F5344CB8AC3E}">
        <p14:creationId xmlns:p14="http://schemas.microsoft.com/office/powerpoint/2010/main" val="302651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102C-1784-4D89-B7AB-EA19ABBB7104}"/>
              </a:ext>
            </a:extLst>
          </p:cNvPr>
          <p:cNvSpPr>
            <a:spLocks noGrp="1"/>
          </p:cNvSpPr>
          <p:nvPr>
            <p:ph type="title"/>
          </p:nvPr>
        </p:nvSpPr>
        <p:spPr/>
        <p:txBody>
          <a:bodyPr/>
          <a:lstStyle/>
          <a:p>
            <a:r>
              <a:rPr lang="en-US" dirty="0"/>
              <a:t>Ok, the showing?</a:t>
            </a:r>
          </a:p>
        </p:txBody>
      </p:sp>
      <p:sp>
        <p:nvSpPr>
          <p:cNvPr id="3" name="Content Placeholder 2">
            <a:extLst>
              <a:ext uri="{FF2B5EF4-FFF2-40B4-BE49-F238E27FC236}">
                <a16:creationId xmlns:a16="http://schemas.microsoft.com/office/drawing/2014/main" id="{AEB37359-0C89-4CAA-8AB1-A62799684485}"/>
              </a:ext>
            </a:extLst>
          </p:cNvPr>
          <p:cNvSpPr>
            <a:spLocks noGrp="1"/>
          </p:cNvSpPr>
          <p:nvPr>
            <p:ph idx="1"/>
          </p:nvPr>
        </p:nvSpPr>
        <p:spPr/>
        <p:txBody>
          <a:bodyPr/>
          <a:lstStyle/>
          <a:p>
            <a:r>
              <a:rPr lang="en-US" dirty="0"/>
              <a:t>Can you record the audio of the showing?</a:t>
            </a:r>
          </a:p>
          <a:p>
            <a:endParaRPr lang="en-US" dirty="0"/>
          </a:p>
          <a:p>
            <a:r>
              <a:rPr lang="en-US" dirty="0"/>
              <a:t>NO, unless you are part of the conversation. Which the Seller is almost never there. </a:t>
            </a:r>
          </a:p>
        </p:txBody>
      </p:sp>
    </p:spTree>
    <p:extLst>
      <p:ext uri="{BB962C8B-B14F-4D97-AF65-F5344CB8AC3E}">
        <p14:creationId xmlns:p14="http://schemas.microsoft.com/office/powerpoint/2010/main" val="167910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EAAB2-2692-49C5-B303-CC4FFFC2ECF9}"/>
              </a:ext>
            </a:extLst>
          </p:cNvPr>
          <p:cNvSpPr>
            <a:spLocks noGrp="1"/>
          </p:cNvSpPr>
          <p:nvPr>
            <p:ph type="title"/>
          </p:nvPr>
        </p:nvSpPr>
        <p:spPr/>
        <p:txBody>
          <a:bodyPr/>
          <a:lstStyle/>
          <a:p>
            <a:r>
              <a:rPr lang="en-US" dirty="0"/>
              <a:t>What about Cameras?</a:t>
            </a:r>
            <a:br>
              <a:rPr lang="en-US" dirty="0"/>
            </a:br>
            <a:br>
              <a:rPr lang="en-US" dirty="0"/>
            </a:br>
            <a:r>
              <a:rPr lang="en-US" dirty="0"/>
              <a:t>Wiretap Act doesn’t apply to non-audio video. </a:t>
            </a:r>
          </a:p>
        </p:txBody>
      </p:sp>
      <p:pic>
        <p:nvPicPr>
          <p:cNvPr id="4" name="Content Placeholder 3">
            <a:extLst>
              <a:ext uri="{FF2B5EF4-FFF2-40B4-BE49-F238E27FC236}">
                <a16:creationId xmlns:a16="http://schemas.microsoft.com/office/drawing/2014/main" id="{7719DAFD-0156-4DFF-8372-ED00BDE09BFC}"/>
              </a:ext>
            </a:extLst>
          </p:cNvPr>
          <p:cNvPicPr>
            <a:picLocks noGrp="1" noChangeAspect="1"/>
          </p:cNvPicPr>
          <p:nvPr>
            <p:ph idx="1"/>
          </p:nvPr>
        </p:nvPicPr>
        <p:blipFill>
          <a:blip r:embed="rId2"/>
          <a:stretch>
            <a:fillRect/>
          </a:stretch>
        </p:blipFill>
        <p:spPr>
          <a:xfrm>
            <a:off x="4112723" y="863600"/>
            <a:ext cx="6827229" cy="5121275"/>
          </a:xfrm>
          <a:prstGeom prst="rect">
            <a:avLst/>
          </a:prstGeom>
        </p:spPr>
      </p:pic>
    </p:spTree>
    <p:extLst>
      <p:ext uri="{BB962C8B-B14F-4D97-AF65-F5344CB8AC3E}">
        <p14:creationId xmlns:p14="http://schemas.microsoft.com/office/powerpoint/2010/main" val="220227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392C2-976A-4A80-B901-EB57D76AEA46}"/>
              </a:ext>
            </a:extLst>
          </p:cNvPr>
          <p:cNvSpPr>
            <a:spLocks noGrp="1"/>
          </p:cNvSpPr>
          <p:nvPr>
            <p:ph type="title"/>
          </p:nvPr>
        </p:nvSpPr>
        <p:spPr>
          <a:xfrm>
            <a:off x="252919" y="1123837"/>
            <a:ext cx="2947482" cy="4601183"/>
          </a:xfrm>
        </p:spPr>
        <p:txBody>
          <a:bodyPr/>
          <a:lstStyle/>
          <a:p>
            <a:r>
              <a:rPr lang="en-US"/>
              <a:t>Criminal Video</a:t>
            </a:r>
            <a:endParaRPr lang="en-US" dirty="0"/>
          </a:p>
        </p:txBody>
      </p:sp>
      <p:sp>
        <p:nvSpPr>
          <p:cNvPr id="3" name="Content Placeholder 2">
            <a:extLst>
              <a:ext uri="{FF2B5EF4-FFF2-40B4-BE49-F238E27FC236}">
                <a16:creationId xmlns:a16="http://schemas.microsoft.com/office/drawing/2014/main" id="{BB4B296D-E20F-4FE1-AEDD-FCCE2FEC8597}"/>
              </a:ext>
            </a:extLst>
          </p:cNvPr>
          <p:cNvSpPr>
            <a:spLocks noGrp="1"/>
          </p:cNvSpPr>
          <p:nvPr>
            <p:ph idx="1"/>
          </p:nvPr>
        </p:nvSpPr>
        <p:spPr>
          <a:xfrm>
            <a:off x="3869268" y="864108"/>
            <a:ext cx="7315200" cy="5120640"/>
          </a:xfrm>
        </p:spPr>
        <p:txBody>
          <a:bodyPr/>
          <a:lstStyle/>
          <a:p>
            <a:r>
              <a:rPr lang="en-US"/>
              <a:t>Improper Photography or Visual Recording; Texas Penal Code § 21.15 </a:t>
            </a:r>
          </a:p>
          <a:p>
            <a:r>
              <a:rPr lang="en-US"/>
              <a:t>Peeping Tom Laws</a:t>
            </a:r>
          </a:p>
          <a:p>
            <a:r>
              <a:rPr lang="en-US"/>
              <a:t>Revenge Porn – Texas Penal Code § 21.16</a:t>
            </a:r>
          </a:p>
          <a:p>
            <a:r>
              <a:rPr lang="en-US"/>
              <a:t>Can’t use drones to spy. Tex. Govt. Code § 423.003 </a:t>
            </a:r>
            <a:endParaRPr lang="en-US" dirty="0"/>
          </a:p>
        </p:txBody>
      </p:sp>
      <p:pic>
        <p:nvPicPr>
          <p:cNvPr id="4" name="Picture 3">
            <a:extLst>
              <a:ext uri="{FF2B5EF4-FFF2-40B4-BE49-F238E27FC236}">
                <a16:creationId xmlns:a16="http://schemas.microsoft.com/office/drawing/2014/main" id="{F3F7717C-32D2-48FB-B1B4-308C706178A4}"/>
              </a:ext>
            </a:extLst>
          </p:cNvPr>
          <p:cNvPicPr>
            <a:picLocks noChangeAspect="1"/>
          </p:cNvPicPr>
          <p:nvPr/>
        </p:nvPicPr>
        <p:blipFill>
          <a:blip r:embed="rId2"/>
          <a:stretch>
            <a:fillRect/>
          </a:stretch>
        </p:blipFill>
        <p:spPr>
          <a:xfrm>
            <a:off x="416972" y="3827461"/>
            <a:ext cx="2619375" cy="1743075"/>
          </a:xfrm>
          <a:prstGeom prst="rect">
            <a:avLst/>
          </a:prstGeom>
        </p:spPr>
      </p:pic>
    </p:spTree>
    <p:extLst>
      <p:ext uri="{BB962C8B-B14F-4D97-AF65-F5344CB8AC3E}">
        <p14:creationId xmlns:p14="http://schemas.microsoft.com/office/powerpoint/2010/main" val="720986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0569-60A5-4F57-B66A-0E3BCE1923D2}"/>
              </a:ext>
            </a:extLst>
          </p:cNvPr>
          <p:cNvSpPr>
            <a:spLocks noGrp="1"/>
          </p:cNvSpPr>
          <p:nvPr>
            <p:ph type="title"/>
          </p:nvPr>
        </p:nvSpPr>
        <p:spPr>
          <a:xfrm>
            <a:off x="252919" y="1123837"/>
            <a:ext cx="2947482" cy="2305163"/>
          </a:xfrm>
        </p:spPr>
        <p:txBody>
          <a:bodyPr/>
          <a:lstStyle/>
          <a:p>
            <a:r>
              <a:rPr lang="en-US" dirty="0"/>
              <a:t>Invasion </a:t>
            </a:r>
            <a:br>
              <a:rPr lang="en-US" dirty="0"/>
            </a:br>
            <a:r>
              <a:rPr lang="en-US" dirty="0"/>
              <a:t>of </a:t>
            </a:r>
            <a:br>
              <a:rPr lang="en-US" dirty="0"/>
            </a:br>
            <a:r>
              <a:rPr lang="en-US" dirty="0"/>
              <a:t>Privacy</a:t>
            </a:r>
          </a:p>
        </p:txBody>
      </p:sp>
      <p:sp>
        <p:nvSpPr>
          <p:cNvPr id="3" name="Content Placeholder 2">
            <a:extLst>
              <a:ext uri="{FF2B5EF4-FFF2-40B4-BE49-F238E27FC236}">
                <a16:creationId xmlns:a16="http://schemas.microsoft.com/office/drawing/2014/main" id="{9328F9A2-4D65-4D36-B6DC-88EF25EC2FB1}"/>
              </a:ext>
            </a:extLst>
          </p:cNvPr>
          <p:cNvSpPr>
            <a:spLocks noGrp="1"/>
          </p:cNvSpPr>
          <p:nvPr>
            <p:ph idx="1"/>
          </p:nvPr>
        </p:nvSpPr>
        <p:spPr/>
        <p:txBody>
          <a:bodyPr/>
          <a:lstStyle/>
          <a:p>
            <a:pPr marL="0" indent="0">
              <a:buNone/>
            </a:pPr>
            <a:r>
              <a:rPr lang="en-US" dirty="0"/>
              <a:t>Intrusion on Seclusion – This is what you will be sued upon. Simply put this is the suit that will result for overreaching and over-snooping. The elements for this private cause of actions are:</a:t>
            </a:r>
          </a:p>
          <a:p>
            <a:pPr marL="0" indent="0">
              <a:buNone/>
            </a:pPr>
            <a:r>
              <a:rPr lang="en-US" dirty="0"/>
              <a:t>	</a:t>
            </a:r>
          </a:p>
          <a:p>
            <a:pPr marL="0" indent="0">
              <a:buNone/>
            </a:pPr>
            <a:r>
              <a:rPr lang="en-US" dirty="0"/>
              <a:t>1.	the defendant intruded on the plaintiff’s solitude, seclusion, or private affairs;</a:t>
            </a:r>
          </a:p>
          <a:p>
            <a:endParaRPr lang="en-US" dirty="0"/>
          </a:p>
          <a:p>
            <a:pPr marL="0" indent="0">
              <a:buNone/>
            </a:pPr>
            <a:r>
              <a:rPr lang="en-US" dirty="0"/>
              <a:t>2.	the intrusion would be highly offensive to a reasonable person; AND </a:t>
            </a:r>
          </a:p>
          <a:p>
            <a:endParaRPr lang="en-US" dirty="0"/>
          </a:p>
          <a:p>
            <a:pPr marL="0" indent="0">
              <a:buNone/>
            </a:pPr>
            <a:r>
              <a:rPr lang="en-US" dirty="0"/>
              <a:t>3.	 the plaintiff suffered some injury as a result. </a:t>
            </a:r>
          </a:p>
          <a:p>
            <a:endParaRPr lang="en-US" dirty="0"/>
          </a:p>
        </p:txBody>
      </p:sp>
      <p:pic>
        <p:nvPicPr>
          <p:cNvPr id="4" name="Picture 3">
            <a:extLst>
              <a:ext uri="{FF2B5EF4-FFF2-40B4-BE49-F238E27FC236}">
                <a16:creationId xmlns:a16="http://schemas.microsoft.com/office/drawing/2014/main" id="{2FD1AFEB-2D54-4EE0-BF38-F9605D0D178B}"/>
              </a:ext>
            </a:extLst>
          </p:cNvPr>
          <p:cNvPicPr>
            <a:picLocks noChangeAspect="1"/>
          </p:cNvPicPr>
          <p:nvPr/>
        </p:nvPicPr>
        <p:blipFill>
          <a:blip r:embed="rId2"/>
          <a:stretch>
            <a:fillRect/>
          </a:stretch>
        </p:blipFill>
        <p:spPr>
          <a:xfrm>
            <a:off x="252919" y="3801618"/>
            <a:ext cx="2466975" cy="1847850"/>
          </a:xfrm>
          <a:prstGeom prst="rect">
            <a:avLst/>
          </a:prstGeom>
        </p:spPr>
      </p:pic>
    </p:spTree>
    <p:extLst>
      <p:ext uri="{BB962C8B-B14F-4D97-AF65-F5344CB8AC3E}">
        <p14:creationId xmlns:p14="http://schemas.microsoft.com/office/powerpoint/2010/main" val="508167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23C4-F842-4AB6-9AA9-230276345B9E}"/>
              </a:ext>
            </a:extLst>
          </p:cNvPr>
          <p:cNvSpPr>
            <a:spLocks noGrp="1"/>
          </p:cNvSpPr>
          <p:nvPr>
            <p:ph type="title"/>
          </p:nvPr>
        </p:nvSpPr>
        <p:spPr/>
        <p:txBody>
          <a:bodyPr/>
          <a:lstStyle/>
          <a:p>
            <a:r>
              <a:rPr lang="en-US" dirty="0"/>
              <a:t>Bedroom  Cameras</a:t>
            </a:r>
          </a:p>
        </p:txBody>
      </p:sp>
      <p:sp>
        <p:nvSpPr>
          <p:cNvPr id="3" name="Content Placeholder 2">
            <a:extLst>
              <a:ext uri="{FF2B5EF4-FFF2-40B4-BE49-F238E27FC236}">
                <a16:creationId xmlns:a16="http://schemas.microsoft.com/office/drawing/2014/main" id="{286FF959-6214-44C3-9F2F-A6767CFE13BC}"/>
              </a:ext>
            </a:extLst>
          </p:cNvPr>
          <p:cNvSpPr>
            <a:spLocks noGrp="1"/>
          </p:cNvSpPr>
          <p:nvPr>
            <p:ph idx="1"/>
          </p:nvPr>
        </p:nvSpPr>
        <p:spPr/>
        <p:txBody>
          <a:bodyPr/>
          <a:lstStyle/>
          <a:p>
            <a:r>
              <a:rPr lang="en-US" dirty="0"/>
              <a:t>Bedroom Cameras – In an effort to catch her cheating hubby, wife records husband’s sexual encounter with his girlfriend in the marital bedroom using a hidden camera. Court upholds invasion of privacy suit. A spouse by virtue of marriage relinquishes some of his privacy but, not all and not when recording happens without consent and an expectation is had. Clayton v. Richards, 47 S.W.3d 149 (Tex. App.–Texarkana 2001, pet. denied).</a:t>
            </a:r>
          </a:p>
        </p:txBody>
      </p:sp>
    </p:spTree>
    <p:extLst>
      <p:ext uri="{BB962C8B-B14F-4D97-AF65-F5344CB8AC3E}">
        <p14:creationId xmlns:p14="http://schemas.microsoft.com/office/powerpoint/2010/main" val="164881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A1C1807-AE6E-401E-BE37-0A7911989DFA}"/>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Open Windows I</a:t>
            </a:r>
          </a:p>
        </p:txBody>
      </p:sp>
      <p:sp>
        <p:nvSpPr>
          <p:cNvPr id="3" name="Content Placeholder 2">
            <a:extLst>
              <a:ext uri="{FF2B5EF4-FFF2-40B4-BE49-F238E27FC236}">
                <a16:creationId xmlns:a16="http://schemas.microsoft.com/office/drawing/2014/main" id="{DC54A92D-7B3E-4413-8D07-D7B4913BCB4F}"/>
              </a:ext>
            </a:extLst>
          </p:cNvPr>
          <p:cNvSpPr>
            <a:spLocks noGrp="1"/>
          </p:cNvSpPr>
          <p:nvPr>
            <p:ph idx="1"/>
          </p:nvPr>
        </p:nvSpPr>
        <p:spPr>
          <a:xfrm>
            <a:off x="3869267" y="864108"/>
            <a:ext cx="3585891" cy="5120640"/>
          </a:xfrm>
        </p:spPr>
        <p:txBody>
          <a:bodyPr vert="horz" lIns="91440" tIns="45720" rIns="91440" bIns="45720" rtlCol="0" anchor="ctr">
            <a:normAutofit/>
          </a:bodyPr>
          <a:lstStyle/>
          <a:p>
            <a:r>
              <a:rPr lang="en-US" i="1" dirty="0"/>
              <a:t>Binoculars and Open Window </a:t>
            </a:r>
            <a:r>
              <a:rPr lang="en-US" dirty="0"/>
              <a:t>– During neighbor dispute, neighbor parked in opposing driveway and used binoculars to look into kitchen at plaintiff resident. Court held that one cannot expect to be entitled to seclusion when standing directly in front of a large window with the blinds open or while outside. Vaughn v. </a:t>
            </a:r>
            <a:r>
              <a:rPr lang="en-US"/>
              <a:t>Drennon</a:t>
            </a:r>
            <a:r>
              <a:rPr lang="en-US" dirty="0"/>
              <a:t>, 202 S.W.3d 308 (Tex. App.–Tyler 2006, no pet.).</a:t>
            </a:r>
          </a:p>
        </p:txBody>
      </p:sp>
      <p:pic>
        <p:nvPicPr>
          <p:cNvPr id="5" name="Picture 4">
            <a:extLst>
              <a:ext uri="{FF2B5EF4-FFF2-40B4-BE49-F238E27FC236}">
                <a16:creationId xmlns:a16="http://schemas.microsoft.com/office/drawing/2014/main" id="{E9AF39C9-5419-46F5-AEC0-ABF51E0639FA}"/>
              </a:ext>
            </a:extLst>
          </p:cNvPr>
          <p:cNvPicPr>
            <a:picLocks noChangeAspect="1"/>
          </p:cNvPicPr>
          <p:nvPr/>
        </p:nvPicPr>
        <p:blipFill>
          <a:blip r:embed="rId2"/>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3882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1807-AE6E-401E-BE37-0A7911989DFA}"/>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Open Windows II</a:t>
            </a:r>
          </a:p>
        </p:txBody>
      </p:sp>
      <p:sp>
        <p:nvSpPr>
          <p:cNvPr id="3" name="Content Placeholder 2">
            <a:extLst>
              <a:ext uri="{FF2B5EF4-FFF2-40B4-BE49-F238E27FC236}">
                <a16:creationId xmlns:a16="http://schemas.microsoft.com/office/drawing/2014/main" id="{DC54A92D-7B3E-4413-8D07-D7B4913BCB4F}"/>
              </a:ext>
            </a:extLst>
          </p:cNvPr>
          <p:cNvSpPr>
            <a:spLocks noGrp="1"/>
          </p:cNvSpPr>
          <p:nvPr>
            <p:ph idx="1"/>
          </p:nvPr>
        </p:nvSpPr>
        <p:spPr>
          <a:xfrm>
            <a:off x="3869267" y="864108"/>
            <a:ext cx="4199466" cy="5120640"/>
          </a:xfrm>
        </p:spPr>
        <p:txBody>
          <a:bodyPr vert="horz" lIns="91440" tIns="45720" rIns="91440" bIns="45720" rtlCol="0" anchor="ctr">
            <a:normAutofit/>
          </a:bodyPr>
          <a:lstStyle/>
          <a:p>
            <a:r>
              <a:rPr lang="en-US" dirty="0"/>
              <a:t>Landowners sue neighbors for invasion of privacy for videotaping into their kitchen windows. The kitchen window faced the backyard, not a public street, and there was a six-foot-tall privacy fence separating the parties' properties. Taping occurred early one Saturday morning for only 10 second intervals while plaintiff was in kitchen eight months pregnant and wearing only her pajamas. Defendant was trying to document out of control dog as instructed by animal control. Court held that videotaping was invasion of privacy. </a:t>
            </a:r>
            <a:r>
              <a:rPr lang="en-US" i="1" dirty="0"/>
              <a:t>Baugh v. Fleming</a:t>
            </a:r>
            <a:r>
              <a:rPr lang="en-US" dirty="0"/>
              <a:t>, No. 03-08-00321-CV, 2009 Tex. App. LEXIS 9847 (Tex. App.—Austin 2009)</a:t>
            </a:r>
            <a:r>
              <a:rPr lang="en-US" i="1" dirty="0"/>
              <a:t>.</a:t>
            </a:r>
            <a:endParaRPr lang="en-US" dirty="0"/>
          </a:p>
        </p:txBody>
      </p:sp>
      <p:pic>
        <p:nvPicPr>
          <p:cNvPr id="5" name="Picture 4">
            <a:extLst>
              <a:ext uri="{FF2B5EF4-FFF2-40B4-BE49-F238E27FC236}">
                <a16:creationId xmlns:a16="http://schemas.microsoft.com/office/drawing/2014/main" id="{E9AF39C9-5419-46F5-AEC0-ABF51E0639FA}"/>
              </a:ext>
            </a:extLst>
          </p:cNvPr>
          <p:cNvPicPr>
            <a:picLocks noChangeAspect="1"/>
          </p:cNvPicPr>
          <p:nvPr/>
        </p:nvPicPr>
        <p:blipFill>
          <a:blip r:embed="rId2"/>
          <a:stretch>
            <a:fillRect/>
          </a:stretch>
        </p:blipFill>
        <p:spPr>
          <a:xfrm>
            <a:off x="7818120" y="1691640"/>
            <a:ext cx="3474720" cy="3474720"/>
          </a:xfrm>
          <a:prstGeom prst="rect">
            <a:avLst/>
          </a:prstGeom>
        </p:spPr>
      </p:pic>
    </p:spTree>
    <p:extLst>
      <p:ext uri="{BB962C8B-B14F-4D97-AF65-F5344CB8AC3E}">
        <p14:creationId xmlns:p14="http://schemas.microsoft.com/office/powerpoint/2010/main" val="287798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282555-4373-4430-B354-EE94AA89D7C2}"/>
              </a:ext>
            </a:extLst>
          </p:cNvPr>
          <p:cNvSpPr>
            <a:spLocks noGrp="1"/>
          </p:cNvSpPr>
          <p:nvPr>
            <p:ph type="title"/>
          </p:nvPr>
        </p:nvSpPr>
        <p:spPr>
          <a:xfrm>
            <a:off x="1069848" y="4590661"/>
            <a:ext cx="2354072" cy="1065690"/>
          </a:xfrm>
        </p:spPr>
        <p:txBody>
          <a:bodyPr vert="horz" lIns="91440" tIns="45720" rIns="91440" bIns="45720" rtlCol="0" anchor="b">
            <a:normAutofit/>
          </a:bodyPr>
          <a:lstStyle/>
          <a:p>
            <a:r>
              <a:rPr lang="en-US" sz="4000" spc="-100" dirty="0"/>
              <a:t>SPEAKER</a:t>
            </a:r>
            <a:br>
              <a:rPr lang="en-US" sz="1500" spc="-100" dirty="0"/>
            </a:br>
            <a:br>
              <a:rPr lang="en-US" sz="1500" spc="-100" dirty="0"/>
            </a:br>
            <a:endParaRPr lang="en-US" sz="1500" spc="-100" dirty="0"/>
          </a:p>
        </p:txBody>
      </p:sp>
      <p:pic>
        <p:nvPicPr>
          <p:cNvPr id="7" name="Picture 6">
            <a:extLst>
              <a:ext uri="{FF2B5EF4-FFF2-40B4-BE49-F238E27FC236}">
                <a16:creationId xmlns:a16="http://schemas.microsoft.com/office/drawing/2014/main" id="{BE31144D-77F3-42EF-B682-707AFC33F007}"/>
              </a:ext>
            </a:extLst>
          </p:cNvPr>
          <p:cNvPicPr>
            <a:picLocks noChangeAspect="1"/>
          </p:cNvPicPr>
          <p:nvPr/>
        </p:nvPicPr>
        <p:blipFill>
          <a:blip r:embed="rId2"/>
          <a:stretch>
            <a:fillRect/>
          </a:stretch>
        </p:blipFill>
        <p:spPr>
          <a:xfrm>
            <a:off x="1063691" y="1197236"/>
            <a:ext cx="4789994" cy="2131547"/>
          </a:xfrm>
          <a:prstGeom prst="rect">
            <a:avLst/>
          </a:prstGeom>
        </p:spPr>
      </p:pic>
      <p:pic>
        <p:nvPicPr>
          <p:cNvPr id="5" name="Content Placeholder 4">
            <a:extLst>
              <a:ext uri="{FF2B5EF4-FFF2-40B4-BE49-F238E27FC236}">
                <a16:creationId xmlns:a16="http://schemas.microsoft.com/office/drawing/2014/main" id="{E9C4D564-A896-4E4E-BB2C-8680364712EE}"/>
              </a:ext>
            </a:extLst>
          </p:cNvPr>
          <p:cNvPicPr>
            <a:picLocks noGrp="1" noChangeAspect="1"/>
          </p:cNvPicPr>
          <p:nvPr>
            <p:ph idx="1"/>
          </p:nvPr>
        </p:nvPicPr>
        <p:blipFill>
          <a:blip r:embed="rId3"/>
          <a:stretch>
            <a:fillRect/>
          </a:stretch>
        </p:blipFill>
        <p:spPr>
          <a:xfrm>
            <a:off x="6990502" y="484632"/>
            <a:ext cx="3485619" cy="3556755"/>
          </a:xfrm>
          <a:prstGeom prst="rect">
            <a:avLst/>
          </a:prstGeom>
        </p:spPr>
      </p:pic>
      <p:sp>
        <p:nvSpPr>
          <p:cNvPr id="8" name="TextBox 7">
            <a:extLst>
              <a:ext uri="{FF2B5EF4-FFF2-40B4-BE49-F238E27FC236}">
                <a16:creationId xmlns:a16="http://schemas.microsoft.com/office/drawing/2014/main" id="{139C4918-0682-4277-9DB9-7609434D80C4}"/>
              </a:ext>
            </a:extLst>
          </p:cNvPr>
          <p:cNvSpPr txBox="1"/>
          <p:nvPr/>
        </p:nvSpPr>
        <p:spPr>
          <a:xfrm>
            <a:off x="4663440" y="4826000"/>
            <a:ext cx="6136640" cy="1107996"/>
          </a:xfrm>
          <a:prstGeom prst="rect">
            <a:avLst/>
          </a:prstGeom>
          <a:noFill/>
        </p:spPr>
        <p:txBody>
          <a:bodyPr wrap="square" rtlCol="0">
            <a:spAutoFit/>
          </a:bodyPr>
          <a:lstStyle/>
          <a:p>
            <a:r>
              <a:rPr lang="en-US" sz="2400" spc="-100" dirty="0"/>
              <a:t>Wes Bearden , CEO &amp; Chairman</a:t>
            </a:r>
            <a:br>
              <a:rPr lang="en-US" sz="2400" spc="-100" dirty="0"/>
            </a:br>
            <a:r>
              <a:rPr lang="en-US" sz="2400" spc="-100" dirty="0"/>
              <a:t>Attorney &amp; Investigator</a:t>
            </a:r>
          </a:p>
          <a:p>
            <a:endParaRPr lang="en-US" spc="-100" dirty="0"/>
          </a:p>
        </p:txBody>
      </p:sp>
    </p:spTree>
    <p:extLst>
      <p:ext uri="{BB962C8B-B14F-4D97-AF65-F5344CB8AC3E}">
        <p14:creationId xmlns:p14="http://schemas.microsoft.com/office/powerpoint/2010/main" val="3962858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B382-FD30-4CA5-B63A-4E7D91C1D3EA}"/>
              </a:ext>
            </a:extLst>
          </p:cNvPr>
          <p:cNvSpPr>
            <a:spLocks noGrp="1"/>
          </p:cNvSpPr>
          <p:nvPr>
            <p:ph type="title"/>
          </p:nvPr>
        </p:nvSpPr>
        <p:spPr/>
        <p:txBody>
          <a:bodyPr/>
          <a:lstStyle/>
          <a:p>
            <a:r>
              <a:rPr lang="en-US" dirty="0"/>
              <a:t>Things to Remember</a:t>
            </a:r>
            <a:br>
              <a:rPr lang="en-US" dirty="0"/>
            </a:br>
            <a:r>
              <a:rPr lang="en-US" dirty="0"/>
              <a:t>Wes’s Rules	</a:t>
            </a:r>
          </a:p>
        </p:txBody>
      </p:sp>
      <p:sp>
        <p:nvSpPr>
          <p:cNvPr id="3" name="Content Placeholder 2">
            <a:extLst>
              <a:ext uri="{FF2B5EF4-FFF2-40B4-BE49-F238E27FC236}">
                <a16:creationId xmlns:a16="http://schemas.microsoft.com/office/drawing/2014/main" id="{109239FB-60D3-4DEF-A729-FF3CE209D39D}"/>
              </a:ext>
            </a:extLst>
          </p:cNvPr>
          <p:cNvSpPr>
            <a:spLocks noGrp="1"/>
          </p:cNvSpPr>
          <p:nvPr>
            <p:ph idx="1"/>
          </p:nvPr>
        </p:nvSpPr>
        <p:spPr/>
        <p:txBody>
          <a:bodyPr/>
          <a:lstStyle/>
          <a:p>
            <a:r>
              <a:rPr lang="en-US" dirty="0"/>
              <a:t>Generally, CAN’T have Audio….unless there is NO expectation of privacy.</a:t>
            </a:r>
          </a:p>
          <a:p>
            <a:pPr lvl="1"/>
            <a:r>
              <a:rPr lang="en-US" dirty="0"/>
              <a:t>Outside, Restaurant, Screaming and Yelling. </a:t>
            </a:r>
          </a:p>
          <a:p>
            <a:r>
              <a:rPr lang="en-US" dirty="0"/>
              <a:t>Generally, CAN have video….where there is no reasonable expectation of privacy. </a:t>
            </a:r>
          </a:p>
          <a:p>
            <a:pPr lvl="1"/>
            <a:r>
              <a:rPr lang="en-US" dirty="0"/>
              <a:t>Where is that? Outside? Inside? Bathroom? Bedroom? </a:t>
            </a:r>
          </a:p>
        </p:txBody>
      </p:sp>
    </p:spTree>
    <p:extLst>
      <p:ext uri="{BB962C8B-B14F-4D97-AF65-F5344CB8AC3E}">
        <p14:creationId xmlns:p14="http://schemas.microsoft.com/office/powerpoint/2010/main" val="209197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9858-9544-4B52-BDC4-60CFC378DAEE}"/>
              </a:ext>
            </a:extLst>
          </p:cNvPr>
          <p:cNvSpPr>
            <a:spLocks noGrp="1"/>
          </p:cNvSpPr>
          <p:nvPr>
            <p:ph type="title"/>
          </p:nvPr>
        </p:nvSpPr>
        <p:spPr/>
        <p:txBody>
          <a:bodyPr/>
          <a:lstStyle/>
          <a:p>
            <a:r>
              <a:rPr lang="en-US" dirty="0"/>
              <a:t>So, what about ring????</a:t>
            </a:r>
          </a:p>
        </p:txBody>
      </p:sp>
      <p:pic>
        <p:nvPicPr>
          <p:cNvPr id="4" name="Content Placeholder 3">
            <a:extLst>
              <a:ext uri="{FF2B5EF4-FFF2-40B4-BE49-F238E27FC236}">
                <a16:creationId xmlns:a16="http://schemas.microsoft.com/office/drawing/2014/main" id="{6CA5F443-8F73-4790-B2CB-343B113196D6}"/>
              </a:ext>
            </a:extLst>
          </p:cNvPr>
          <p:cNvPicPr>
            <a:picLocks noGrp="1" noChangeAspect="1"/>
          </p:cNvPicPr>
          <p:nvPr>
            <p:ph idx="1"/>
          </p:nvPr>
        </p:nvPicPr>
        <p:blipFill>
          <a:blip r:embed="rId2"/>
          <a:stretch>
            <a:fillRect/>
          </a:stretch>
        </p:blipFill>
        <p:spPr>
          <a:xfrm>
            <a:off x="4112155" y="863600"/>
            <a:ext cx="6828366" cy="5121275"/>
          </a:xfrm>
          <a:prstGeom prst="rect">
            <a:avLst/>
          </a:prstGeom>
        </p:spPr>
      </p:pic>
    </p:spTree>
    <p:extLst>
      <p:ext uri="{BB962C8B-B14F-4D97-AF65-F5344CB8AC3E}">
        <p14:creationId xmlns:p14="http://schemas.microsoft.com/office/powerpoint/2010/main" val="1198066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A841F1-76CA-4BDA-A81A-D689B9C17378}"/>
              </a:ext>
            </a:extLst>
          </p:cNvPr>
          <p:cNvSpPr>
            <a:spLocks noGrp="1"/>
          </p:cNvSpPr>
          <p:nvPr>
            <p:ph idx="1"/>
          </p:nvPr>
        </p:nvSpPr>
        <p:spPr>
          <a:xfrm>
            <a:off x="3869268" y="864108"/>
            <a:ext cx="7315200" cy="5120640"/>
          </a:xfrm>
        </p:spPr>
        <p:txBody>
          <a:bodyPr/>
          <a:lstStyle/>
          <a:p>
            <a:pPr marL="0" indent="0">
              <a:buNone/>
            </a:pPr>
            <a:r>
              <a:rPr lang="en-US" sz="2800" b="1" dirty="0"/>
              <a:t>Doorbell-camera firm Ring has partnered with 400 police forces, extending surveillance concerns. (Washington Post 8-28-2019)</a:t>
            </a:r>
          </a:p>
          <a:p>
            <a:pPr marL="0" indent="0">
              <a:buNone/>
            </a:pPr>
            <a:endParaRPr lang="en-US" sz="2800" b="1" dirty="0"/>
          </a:p>
          <a:p>
            <a:pPr marL="457200" indent="-457200">
              <a:buAutoNum type="arabicPeriod"/>
            </a:pPr>
            <a:r>
              <a:rPr lang="en-US" b="1" dirty="0"/>
              <a:t>Allows the government to email through the app to the doorbell owner and request video. </a:t>
            </a:r>
          </a:p>
          <a:p>
            <a:pPr marL="457200" indent="-457200">
              <a:buAutoNum type="arabicPeriod"/>
            </a:pPr>
            <a:r>
              <a:rPr lang="en-US" b="1" dirty="0"/>
              <a:t>Allows government to hand out the devices in exchange for </a:t>
            </a:r>
            <a:r>
              <a:rPr lang="en-US" b="1"/>
              <a:t>program participation. </a:t>
            </a:r>
            <a:endParaRPr lang="en-US" b="1" dirty="0"/>
          </a:p>
          <a:p>
            <a:pPr marL="457200" indent="-457200">
              <a:buAutoNum type="arabicPeriod"/>
            </a:pPr>
            <a:r>
              <a:rPr lang="en-US" b="1" dirty="0"/>
              <a:t>Still can pay someone to monitor the doorbell 24/7</a:t>
            </a:r>
          </a:p>
          <a:p>
            <a:pPr marL="457200" indent="-457200">
              <a:buAutoNum type="arabicPeriod"/>
            </a:pPr>
            <a:r>
              <a:rPr lang="en-US" b="1" dirty="0"/>
              <a:t>Amazon has said that they will protect customer information unless search warrant / court order is issued. </a:t>
            </a:r>
          </a:p>
          <a:p>
            <a:pPr marL="457200" indent="-457200">
              <a:buAutoNum type="arabicPeriod"/>
            </a:pPr>
            <a:r>
              <a:rPr lang="en-US" b="1" dirty="0"/>
              <a:t>57 Police Agencies in Texas are in Program</a:t>
            </a:r>
            <a:endParaRPr lang="en-US" dirty="0"/>
          </a:p>
        </p:txBody>
      </p:sp>
      <p:pic>
        <p:nvPicPr>
          <p:cNvPr id="5" name="Picture 4">
            <a:extLst>
              <a:ext uri="{FF2B5EF4-FFF2-40B4-BE49-F238E27FC236}">
                <a16:creationId xmlns:a16="http://schemas.microsoft.com/office/drawing/2014/main" id="{57ACD1F7-8C52-47F1-ADAF-B275155F01DE}"/>
              </a:ext>
            </a:extLst>
          </p:cNvPr>
          <p:cNvPicPr>
            <a:picLocks noChangeAspect="1"/>
          </p:cNvPicPr>
          <p:nvPr/>
        </p:nvPicPr>
        <p:blipFill>
          <a:blip r:embed="rId2"/>
          <a:stretch>
            <a:fillRect/>
          </a:stretch>
        </p:blipFill>
        <p:spPr>
          <a:xfrm>
            <a:off x="207332" y="2122630"/>
            <a:ext cx="2933051" cy="2603596"/>
          </a:xfrm>
          <a:prstGeom prst="rect">
            <a:avLst/>
          </a:prstGeom>
        </p:spPr>
      </p:pic>
    </p:spTree>
    <p:extLst>
      <p:ext uri="{BB962C8B-B14F-4D97-AF65-F5344CB8AC3E}">
        <p14:creationId xmlns:p14="http://schemas.microsoft.com/office/powerpoint/2010/main" val="565390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B02F809-7572-4AA3-8A8B-38EC883EEDA0}"/>
              </a:ext>
            </a:extLst>
          </p:cNvPr>
          <p:cNvSpPr>
            <a:spLocks noGrp="1"/>
          </p:cNvSpPr>
          <p:nvPr>
            <p:ph type="title"/>
          </p:nvPr>
        </p:nvSpPr>
        <p:spPr>
          <a:xfrm>
            <a:off x="1019900" y="1796796"/>
            <a:ext cx="3258688" cy="3255264"/>
          </a:xfrm>
        </p:spPr>
        <p:txBody>
          <a:bodyPr vert="horz" lIns="91440" tIns="45720" rIns="91440" bIns="45720" rtlCol="0" anchor="b">
            <a:normAutofit fontScale="90000"/>
          </a:bodyPr>
          <a:lstStyle/>
          <a:p>
            <a:r>
              <a:rPr lang="en-US" sz="4600" spc="-100" dirty="0"/>
              <a:t>Participating Texas </a:t>
            </a:r>
            <a:br>
              <a:rPr lang="en-US" sz="4600" spc="-100" dirty="0"/>
            </a:br>
            <a:r>
              <a:rPr lang="en-US" sz="4600" spc="-100" dirty="0"/>
              <a:t>Amazon </a:t>
            </a:r>
            <a:br>
              <a:rPr lang="en-US" sz="4600" spc="-100" dirty="0"/>
            </a:br>
            <a:r>
              <a:rPr lang="en-US" sz="4600" spc="-100" dirty="0"/>
              <a:t>Partner</a:t>
            </a:r>
            <a:br>
              <a:rPr lang="en-US" sz="4600" spc="-100" dirty="0"/>
            </a:br>
            <a:r>
              <a:rPr lang="en-US" sz="4600" spc="-100" dirty="0"/>
              <a:t>Police Departments</a:t>
            </a:r>
          </a:p>
        </p:txBody>
      </p:sp>
      <p:pic>
        <p:nvPicPr>
          <p:cNvPr id="4" name="Content Placeholder 3" descr="A close up of a map&#10;&#10;Description automatically generated">
            <a:extLst>
              <a:ext uri="{FF2B5EF4-FFF2-40B4-BE49-F238E27FC236}">
                <a16:creationId xmlns:a16="http://schemas.microsoft.com/office/drawing/2014/main" id="{4410319F-DEAA-4118-833F-36B74FBD190E}"/>
              </a:ext>
            </a:extLst>
          </p:cNvPr>
          <p:cNvPicPr>
            <a:picLocks noGrp="1" noChangeAspect="1"/>
          </p:cNvPicPr>
          <p:nvPr>
            <p:ph idx="1"/>
          </p:nvPr>
        </p:nvPicPr>
        <p:blipFill>
          <a:blip r:embed="rId2"/>
          <a:stretch>
            <a:fillRect/>
          </a:stretch>
        </p:blipFill>
        <p:spPr>
          <a:xfrm>
            <a:off x="5120640" y="766589"/>
            <a:ext cx="6367271" cy="5316670"/>
          </a:xfrm>
          <a:prstGeom prst="rect">
            <a:avLst/>
          </a:prstGeom>
        </p:spPr>
      </p:pic>
      <p:sp>
        <p:nvSpPr>
          <p:cNvPr id="30" name="Rectangle 29">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022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5">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8FD052B-A029-4B7A-9763-397EF998835F}"/>
              </a:ext>
            </a:extLst>
          </p:cNvPr>
          <p:cNvSpPr>
            <a:spLocks noGrp="1"/>
          </p:cNvSpPr>
          <p:nvPr>
            <p:ph type="title"/>
          </p:nvPr>
        </p:nvSpPr>
        <p:spPr>
          <a:xfrm>
            <a:off x="289248" y="1123837"/>
            <a:ext cx="6451110" cy="1255469"/>
          </a:xfrm>
        </p:spPr>
        <p:txBody>
          <a:bodyPr>
            <a:normAutofit/>
          </a:bodyPr>
          <a:lstStyle/>
          <a:p>
            <a:r>
              <a:rPr lang="en-US" dirty="0"/>
              <a:t>REKOGNITION </a:t>
            </a:r>
          </a:p>
        </p:txBody>
      </p:sp>
      <p:sp>
        <p:nvSpPr>
          <p:cNvPr id="3" name="Content Placeholder 2">
            <a:extLst>
              <a:ext uri="{FF2B5EF4-FFF2-40B4-BE49-F238E27FC236}">
                <a16:creationId xmlns:a16="http://schemas.microsoft.com/office/drawing/2014/main" id="{8D573E29-8A26-4E12-90F6-581F6D66F19A}"/>
              </a:ext>
            </a:extLst>
          </p:cNvPr>
          <p:cNvSpPr>
            <a:spLocks noGrp="1"/>
          </p:cNvSpPr>
          <p:nvPr>
            <p:ph idx="1"/>
          </p:nvPr>
        </p:nvSpPr>
        <p:spPr>
          <a:xfrm>
            <a:off x="289248" y="2510395"/>
            <a:ext cx="6451109" cy="3274586"/>
          </a:xfrm>
        </p:spPr>
        <p:txBody>
          <a:bodyPr anchor="t">
            <a:normAutofit/>
          </a:bodyPr>
          <a:lstStyle/>
          <a:p>
            <a:r>
              <a:rPr lang="en-US" dirty="0">
                <a:solidFill>
                  <a:srgbClr val="FFFFFF"/>
                </a:solidFill>
              </a:rPr>
              <a:t>Amazon has also been developing facial recognition software named </a:t>
            </a:r>
            <a:r>
              <a:rPr lang="en-US" dirty="0" err="1">
                <a:solidFill>
                  <a:srgbClr val="FFFFFF"/>
                </a:solidFill>
              </a:rPr>
              <a:t>Rekognition</a:t>
            </a:r>
            <a:r>
              <a:rPr lang="en-US" dirty="0">
                <a:solidFill>
                  <a:srgbClr val="FFFFFF"/>
                </a:solidFill>
              </a:rPr>
              <a:t>. Used for TV, photo recognition, text recognition, movement tracking, etc.</a:t>
            </a:r>
          </a:p>
          <a:p>
            <a:endParaRPr lang="en-US" dirty="0">
              <a:solidFill>
                <a:srgbClr val="FFFFFF"/>
              </a:solidFill>
            </a:endParaRPr>
          </a:p>
          <a:p>
            <a:r>
              <a:rPr lang="en-US" dirty="0">
                <a:solidFill>
                  <a:srgbClr val="FFFFFF"/>
                </a:solidFill>
              </a:rPr>
              <a:t>Last year, Ring itself filed a patent application that would alert when a “suspicious” person was observed on camera.  </a:t>
            </a:r>
          </a:p>
        </p:txBody>
      </p:sp>
      <p:pic>
        <p:nvPicPr>
          <p:cNvPr id="4" name="Picture 3">
            <a:extLst>
              <a:ext uri="{FF2B5EF4-FFF2-40B4-BE49-F238E27FC236}">
                <a16:creationId xmlns:a16="http://schemas.microsoft.com/office/drawing/2014/main" id="{966B307D-FB64-4DD5-AE79-4B7F505CCB03}"/>
              </a:ext>
            </a:extLst>
          </p:cNvPr>
          <p:cNvPicPr>
            <a:picLocks noChangeAspect="1"/>
          </p:cNvPicPr>
          <p:nvPr/>
        </p:nvPicPr>
        <p:blipFill>
          <a:blip r:embed="rId2"/>
          <a:stretch>
            <a:fillRect/>
          </a:stretch>
        </p:blipFill>
        <p:spPr>
          <a:xfrm>
            <a:off x="7552944" y="2167998"/>
            <a:ext cx="3778286" cy="2512560"/>
          </a:xfrm>
          <a:prstGeom prst="rect">
            <a:avLst/>
          </a:prstGeom>
        </p:spPr>
      </p:pic>
      <p:sp>
        <p:nvSpPr>
          <p:cNvPr id="80" name="Rectangle 79">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7282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3628-499E-493E-B015-FC35A59BE90E}"/>
              </a:ext>
            </a:extLst>
          </p:cNvPr>
          <p:cNvSpPr>
            <a:spLocks noGrp="1"/>
          </p:cNvSpPr>
          <p:nvPr>
            <p:ph type="title"/>
          </p:nvPr>
        </p:nvSpPr>
        <p:spPr/>
        <p:txBody>
          <a:bodyPr/>
          <a:lstStyle/>
          <a:p>
            <a:r>
              <a:rPr lang="en-US" dirty="0"/>
              <a:t>Amazon</a:t>
            </a:r>
            <a:br>
              <a:rPr lang="en-US" dirty="0"/>
            </a:br>
            <a:r>
              <a:rPr lang="en-US" dirty="0" err="1"/>
              <a:t>Rekognition</a:t>
            </a:r>
            <a:br>
              <a:rPr lang="en-US" dirty="0"/>
            </a:br>
            <a:r>
              <a:rPr lang="en-US" dirty="0"/>
              <a:t>Software</a:t>
            </a:r>
          </a:p>
        </p:txBody>
      </p:sp>
      <p:pic>
        <p:nvPicPr>
          <p:cNvPr id="4" name="Content Placeholder 3">
            <a:extLst>
              <a:ext uri="{FF2B5EF4-FFF2-40B4-BE49-F238E27FC236}">
                <a16:creationId xmlns:a16="http://schemas.microsoft.com/office/drawing/2014/main" id="{886ED02C-3BC9-4C90-A3AD-350A8B242F01}"/>
              </a:ext>
            </a:extLst>
          </p:cNvPr>
          <p:cNvPicPr>
            <a:picLocks noGrp="1" noChangeAspect="1"/>
          </p:cNvPicPr>
          <p:nvPr>
            <p:ph idx="1"/>
          </p:nvPr>
        </p:nvPicPr>
        <p:blipFill>
          <a:blip r:embed="rId2"/>
          <a:stretch>
            <a:fillRect/>
          </a:stretch>
        </p:blipFill>
        <p:spPr>
          <a:xfrm>
            <a:off x="4199587" y="863790"/>
            <a:ext cx="6285201" cy="5121275"/>
          </a:xfrm>
          <a:prstGeom prst="rect">
            <a:avLst/>
          </a:prstGeom>
        </p:spPr>
      </p:pic>
    </p:spTree>
    <p:extLst>
      <p:ext uri="{BB962C8B-B14F-4D97-AF65-F5344CB8AC3E}">
        <p14:creationId xmlns:p14="http://schemas.microsoft.com/office/powerpoint/2010/main" val="277810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4" name="Rectangle 12">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E4D1868-3D89-43ED-9A1D-18271E96AF93}"/>
              </a:ext>
            </a:extLst>
          </p:cNvPr>
          <p:cNvPicPr>
            <a:picLocks noChangeAspect="1"/>
          </p:cNvPicPr>
          <p:nvPr/>
        </p:nvPicPr>
        <p:blipFill rotWithShape="1">
          <a:blip r:embed="rId2"/>
          <a:srcRect t="4124" r="9092" b="29449"/>
          <a:stretch/>
        </p:blipFill>
        <p:spPr>
          <a:xfrm>
            <a:off x="20" y="-1"/>
            <a:ext cx="12188932" cy="6858000"/>
          </a:xfrm>
          <a:prstGeom prst="rect">
            <a:avLst/>
          </a:prstGeom>
        </p:spPr>
      </p:pic>
      <p:sp>
        <p:nvSpPr>
          <p:cNvPr id="46" name="Rectangle 14">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D7DE702-0E60-483E-8273-FCC928DE0F93}"/>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3400" spc="-100">
                <a:solidFill>
                  <a:schemeClr val="tx1"/>
                </a:solidFill>
              </a:rPr>
              <a:t>Recently updated the software to recognize a new emotion, “fear.”</a:t>
            </a:r>
          </a:p>
        </p:txBody>
      </p:sp>
      <p:sp>
        <p:nvSpPr>
          <p:cNvPr id="3" name="Content Placeholder 2">
            <a:extLst>
              <a:ext uri="{FF2B5EF4-FFF2-40B4-BE49-F238E27FC236}">
                <a16:creationId xmlns:a16="http://schemas.microsoft.com/office/drawing/2014/main" id="{5409434E-62A1-471F-AE4D-D6D1CEFF47A3}"/>
              </a:ext>
            </a:extLst>
          </p:cNvPr>
          <p:cNvSpPr>
            <a:spLocks noGrp="1"/>
          </p:cNvSpPr>
          <p:nvPr>
            <p:ph idx="1"/>
          </p:nvPr>
        </p:nvSpPr>
        <p:spPr>
          <a:xfrm>
            <a:off x="364724" y="4260714"/>
            <a:ext cx="3331786" cy="1032093"/>
          </a:xfrm>
        </p:spPr>
        <p:txBody>
          <a:bodyPr vert="horz" lIns="91440" tIns="45720" rIns="91440" bIns="45720" rtlCol="0" anchor="t">
            <a:normAutofit/>
          </a:bodyPr>
          <a:lstStyle/>
          <a:p>
            <a:pPr marL="0" indent="0">
              <a:buNone/>
            </a:pPr>
            <a:r>
              <a:rPr lang="en-US">
                <a:solidFill>
                  <a:schemeClr val="tx1"/>
                </a:solidFill>
              </a:rPr>
              <a:t>. </a:t>
            </a:r>
          </a:p>
        </p:txBody>
      </p:sp>
    </p:spTree>
    <p:extLst>
      <p:ext uri="{BB962C8B-B14F-4D97-AF65-F5344CB8AC3E}">
        <p14:creationId xmlns:p14="http://schemas.microsoft.com/office/powerpoint/2010/main" val="407605228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2F88-1629-44DA-BEA8-001BE82FC92A}"/>
              </a:ext>
            </a:extLst>
          </p:cNvPr>
          <p:cNvSpPr>
            <a:spLocks noGrp="1"/>
          </p:cNvSpPr>
          <p:nvPr>
            <p:ph type="ctrTitle"/>
          </p:nvPr>
        </p:nvSpPr>
        <p:spPr/>
        <p:txBody>
          <a:bodyPr>
            <a:normAutofit fontScale="90000"/>
          </a:bodyPr>
          <a:lstStyle/>
          <a:p>
            <a:r>
              <a:rPr lang="en-US" dirty="0"/>
              <a:t>Can you purchase the buyer’s photos and run them through an emotion database? Before and After showing?</a:t>
            </a:r>
          </a:p>
        </p:txBody>
      </p:sp>
      <p:sp>
        <p:nvSpPr>
          <p:cNvPr id="3" name="Subtitle 2">
            <a:extLst>
              <a:ext uri="{FF2B5EF4-FFF2-40B4-BE49-F238E27FC236}">
                <a16:creationId xmlns:a16="http://schemas.microsoft.com/office/drawing/2014/main" id="{B3FB0717-20E7-49F6-9DAB-93BEFE36E57D}"/>
              </a:ext>
            </a:extLst>
          </p:cNvPr>
          <p:cNvSpPr>
            <a:spLocks noGrp="1"/>
          </p:cNvSpPr>
          <p:nvPr>
            <p:ph type="subTitle" idx="1"/>
          </p:nvPr>
        </p:nvSpPr>
        <p:spPr/>
        <p:txBody>
          <a:bodyPr/>
          <a:lstStyle/>
          <a:p>
            <a:r>
              <a:rPr lang="en-US" dirty="0"/>
              <a:t>Quite Possibly…. some companies moving to that possibility. But haven’t we been doing that in customer service for years? </a:t>
            </a:r>
          </a:p>
        </p:txBody>
      </p:sp>
    </p:spTree>
    <p:extLst>
      <p:ext uri="{BB962C8B-B14F-4D97-AF65-F5344CB8AC3E}">
        <p14:creationId xmlns:p14="http://schemas.microsoft.com/office/powerpoint/2010/main" val="307737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0825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186342-B942-4543-B75E-9049CF104E96}"/>
              </a:ext>
            </a:extLst>
          </p:cNvPr>
          <p:cNvSpPr>
            <a:spLocks noGrp="1"/>
          </p:cNvSpPr>
          <p:nvPr>
            <p:ph type="title"/>
          </p:nvPr>
        </p:nvSpPr>
        <p:spPr>
          <a:xfrm>
            <a:off x="289248" y="1123837"/>
            <a:ext cx="4998963" cy="1255469"/>
          </a:xfrm>
        </p:spPr>
        <p:txBody>
          <a:bodyPr>
            <a:normAutofit/>
          </a:bodyPr>
          <a:lstStyle/>
          <a:p>
            <a:r>
              <a:rPr lang="en-US" dirty="0"/>
              <a:t>Base Rules</a:t>
            </a:r>
          </a:p>
        </p:txBody>
      </p:sp>
      <p:sp>
        <p:nvSpPr>
          <p:cNvPr id="3" name="Content Placeholder 2">
            <a:extLst>
              <a:ext uri="{FF2B5EF4-FFF2-40B4-BE49-F238E27FC236}">
                <a16:creationId xmlns:a16="http://schemas.microsoft.com/office/drawing/2014/main" id="{F791E0EE-6273-4305-A539-D3C0C211E1A7}"/>
              </a:ext>
            </a:extLst>
          </p:cNvPr>
          <p:cNvSpPr>
            <a:spLocks noGrp="1"/>
          </p:cNvSpPr>
          <p:nvPr>
            <p:ph idx="1"/>
          </p:nvPr>
        </p:nvSpPr>
        <p:spPr>
          <a:xfrm>
            <a:off x="289249" y="2510395"/>
            <a:ext cx="4998962" cy="3274586"/>
          </a:xfrm>
        </p:spPr>
        <p:txBody>
          <a:bodyPr anchor="t">
            <a:normAutofit/>
          </a:bodyPr>
          <a:lstStyle/>
          <a:p>
            <a:r>
              <a:rPr lang="en-US" dirty="0">
                <a:solidFill>
                  <a:srgbClr val="FFFFFF"/>
                </a:solidFill>
              </a:rPr>
              <a:t>Audio v. Video</a:t>
            </a:r>
          </a:p>
          <a:p>
            <a:endParaRPr lang="en-US" dirty="0">
              <a:solidFill>
                <a:srgbClr val="FFFFFF"/>
              </a:solidFill>
            </a:endParaRPr>
          </a:p>
          <a:p>
            <a:pPr marL="502920" lvl="1" indent="0">
              <a:buNone/>
            </a:pPr>
            <a:r>
              <a:rPr lang="en-US" dirty="0">
                <a:solidFill>
                  <a:srgbClr val="FFFFFF"/>
                </a:solidFill>
              </a:rPr>
              <a:t>Audio has primarily been governed by statutes, namely the wiretap act.</a:t>
            </a:r>
          </a:p>
          <a:p>
            <a:pPr marL="502920" lvl="1" indent="0">
              <a:buNone/>
            </a:pPr>
            <a:endParaRPr lang="en-US" dirty="0">
              <a:solidFill>
                <a:srgbClr val="FFFFFF"/>
              </a:solidFill>
            </a:endParaRPr>
          </a:p>
          <a:p>
            <a:pPr marL="502920" lvl="1" indent="0">
              <a:buNone/>
            </a:pPr>
            <a:r>
              <a:rPr lang="en-US" dirty="0">
                <a:solidFill>
                  <a:srgbClr val="FFFFFF"/>
                </a:solidFill>
              </a:rPr>
              <a:t>Video is applicable to statutes but, primarily analyzed by common law / right to privacy analysis.</a:t>
            </a:r>
          </a:p>
          <a:p>
            <a:pPr marL="502920" lvl="1" indent="0">
              <a:buNone/>
            </a:pPr>
            <a:r>
              <a:rPr lang="en-US" dirty="0">
                <a:solidFill>
                  <a:srgbClr val="FFFFFF"/>
                </a:solidFill>
              </a:rPr>
              <a:t>	“Reasonable Expectation of Privacy”</a:t>
            </a:r>
          </a:p>
          <a:p>
            <a:endParaRPr lang="en-US" dirty="0">
              <a:solidFill>
                <a:srgbClr val="FFFFFF"/>
              </a:solidFill>
            </a:endParaRPr>
          </a:p>
        </p:txBody>
      </p:sp>
      <p:sp>
        <p:nvSpPr>
          <p:cNvPr id="77" name="Rectangle 76">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497" y="758952"/>
            <a:ext cx="2842930"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Video Camera">
            <a:extLst>
              <a:ext uri="{FF2B5EF4-FFF2-40B4-BE49-F238E27FC236}">
                <a16:creationId xmlns:a16="http://schemas.microsoft.com/office/drawing/2014/main" id="{8E78176C-0AA6-42C9-9DB4-8A20532871B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2503" y="1070238"/>
            <a:ext cx="2568918" cy="256891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758952"/>
            <a:ext cx="2396659"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2153" y="4090151"/>
            <a:ext cx="2836274"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1252" y="2722807"/>
            <a:ext cx="2396659"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Audio headphone">
            <a:extLst>
              <a:ext uri="{FF2B5EF4-FFF2-40B4-BE49-F238E27FC236}">
                <a16:creationId xmlns:a16="http://schemas.microsoft.com/office/drawing/2014/main" id="{29D3B90D-911C-465C-8757-3A136B21FC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28172" y="3344945"/>
            <a:ext cx="2122819" cy="2122819"/>
          </a:xfrm>
          <a:prstGeom prst="rect">
            <a:avLst/>
          </a:prstGeom>
          <a:noFill/>
          <a:extLst>
            <a:ext uri="{909E8E84-426E-40DD-AFC4-6F175D3DCCD1}">
              <a14:hiddenFill xmlns:a14="http://schemas.microsoft.com/office/drawing/2010/main">
                <a:solidFill>
                  <a:srgbClr val="FFFFFF"/>
                </a:solidFill>
              </a14:hiddenFill>
            </a:ext>
          </a:extLst>
        </p:spPr>
      </p:pic>
      <p:sp>
        <p:nvSpPr>
          <p:cNvPr id="85" name="Rectangle 84">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523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5F08E-9CF5-4D54-B72F-9FBD4705B02E}"/>
              </a:ext>
            </a:extLst>
          </p:cNvPr>
          <p:cNvSpPr>
            <a:spLocks noGrp="1"/>
          </p:cNvSpPr>
          <p:nvPr>
            <p:ph type="title"/>
          </p:nvPr>
        </p:nvSpPr>
        <p:spPr>
          <a:xfrm>
            <a:off x="139604" y="1123837"/>
            <a:ext cx="3139618" cy="4601183"/>
          </a:xfrm>
        </p:spPr>
        <p:txBody>
          <a:bodyPr/>
          <a:lstStyle/>
          <a:p>
            <a:r>
              <a:rPr lang="en-US" dirty="0"/>
              <a:t>Wiretap Acts</a:t>
            </a:r>
            <a:br>
              <a:rPr lang="en-US" dirty="0"/>
            </a:br>
            <a:r>
              <a:rPr lang="en-US" dirty="0"/>
              <a:t>Texas v. Federal</a:t>
            </a:r>
          </a:p>
        </p:txBody>
      </p:sp>
      <p:sp>
        <p:nvSpPr>
          <p:cNvPr id="3" name="Content Placeholder 2">
            <a:extLst>
              <a:ext uri="{FF2B5EF4-FFF2-40B4-BE49-F238E27FC236}">
                <a16:creationId xmlns:a16="http://schemas.microsoft.com/office/drawing/2014/main" id="{AAA75880-A832-4675-B296-37A6BAD4326C}"/>
              </a:ext>
            </a:extLst>
          </p:cNvPr>
          <p:cNvSpPr>
            <a:spLocks noGrp="1"/>
          </p:cNvSpPr>
          <p:nvPr>
            <p:ph sz="half" idx="1"/>
          </p:nvPr>
        </p:nvSpPr>
        <p:spPr>
          <a:xfrm>
            <a:off x="3867911" y="893110"/>
            <a:ext cx="3474720" cy="2279369"/>
          </a:xfrm>
        </p:spPr>
        <p:txBody>
          <a:bodyPr/>
          <a:lstStyle/>
          <a:p>
            <a:r>
              <a:rPr lang="en-US" dirty="0"/>
              <a:t>Electronic Communications Privacy Act of 1986 (“ECPA”)</a:t>
            </a:r>
          </a:p>
        </p:txBody>
      </p:sp>
      <p:sp>
        <p:nvSpPr>
          <p:cNvPr id="4" name="Content Placeholder 3">
            <a:extLst>
              <a:ext uri="{FF2B5EF4-FFF2-40B4-BE49-F238E27FC236}">
                <a16:creationId xmlns:a16="http://schemas.microsoft.com/office/drawing/2014/main" id="{8798A47E-BBD0-43DC-9284-E93431451BE6}"/>
              </a:ext>
            </a:extLst>
          </p:cNvPr>
          <p:cNvSpPr>
            <a:spLocks noGrp="1"/>
          </p:cNvSpPr>
          <p:nvPr>
            <p:ph sz="half" idx="2"/>
          </p:nvPr>
        </p:nvSpPr>
        <p:spPr>
          <a:xfrm>
            <a:off x="7818120" y="868680"/>
            <a:ext cx="3474720" cy="2328230"/>
          </a:xfrm>
        </p:spPr>
        <p:txBody>
          <a:bodyPr/>
          <a:lstStyle/>
          <a:p>
            <a:r>
              <a:rPr lang="en-US" dirty="0"/>
              <a:t>Tex. Penal Code Ann § 16.02</a:t>
            </a:r>
          </a:p>
        </p:txBody>
      </p:sp>
      <p:pic>
        <p:nvPicPr>
          <p:cNvPr id="5" name="Picture 4">
            <a:extLst>
              <a:ext uri="{FF2B5EF4-FFF2-40B4-BE49-F238E27FC236}">
                <a16:creationId xmlns:a16="http://schemas.microsoft.com/office/drawing/2014/main" id="{0AF00D54-EC8E-4B4E-89CB-7B4EF313DD7D}"/>
              </a:ext>
            </a:extLst>
          </p:cNvPr>
          <p:cNvPicPr>
            <a:picLocks noChangeAspect="1"/>
          </p:cNvPicPr>
          <p:nvPr/>
        </p:nvPicPr>
        <p:blipFill>
          <a:blip r:embed="rId2"/>
          <a:stretch>
            <a:fillRect/>
          </a:stretch>
        </p:blipFill>
        <p:spPr>
          <a:xfrm>
            <a:off x="8532451" y="2869897"/>
            <a:ext cx="2171700" cy="2105025"/>
          </a:xfrm>
          <a:prstGeom prst="rect">
            <a:avLst/>
          </a:prstGeom>
        </p:spPr>
      </p:pic>
      <p:pic>
        <p:nvPicPr>
          <p:cNvPr id="6" name="Picture 5">
            <a:extLst>
              <a:ext uri="{FF2B5EF4-FFF2-40B4-BE49-F238E27FC236}">
                <a16:creationId xmlns:a16="http://schemas.microsoft.com/office/drawing/2014/main" id="{7762A6D8-9B34-4BDC-BC02-14B9CA874658}"/>
              </a:ext>
            </a:extLst>
          </p:cNvPr>
          <p:cNvPicPr>
            <a:picLocks noChangeAspect="1"/>
          </p:cNvPicPr>
          <p:nvPr/>
        </p:nvPicPr>
        <p:blipFill>
          <a:blip r:embed="rId3"/>
          <a:stretch>
            <a:fillRect/>
          </a:stretch>
        </p:blipFill>
        <p:spPr>
          <a:xfrm>
            <a:off x="4267009" y="3311391"/>
            <a:ext cx="2676525" cy="1704975"/>
          </a:xfrm>
          <a:prstGeom prst="rect">
            <a:avLst/>
          </a:prstGeom>
        </p:spPr>
      </p:pic>
      <p:sp>
        <p:nvSpPr>
          <p:cNvPr id="7" name="TextBox 6">
            <a:extLst>
              <a:ext uri="{FF2B5EF4-FFF2-40B4-BE49-F238E27FC236}">
                <a16:creationId xmlns:a16="http://schemas.microsoft.com/office/drawing/2014/main" id="{D67C3D0E-B0F5-4D80-B1E4-710992DC03C4}"/>
              </a:ext>
            </a:extLst>
          </p:cNvPr>
          <p:cNvSpPr txBox="1"/>
          <p:nvPr/>
        </p:nvSpPr>
        <p:spPr>
          <a:xfrm>
            <a:off x="6597650" y="5670550"/>
            <a:ext cx="3194050" cy="369332"/>
          </a:xfrm>
          <a:prstGeom prst="rect">
            <a:avLst/>
          </a:prstGeom>
          <a:noFill/>
        </p:spPr>
        <p:txBody>
          <a:bodyPr wrap="square" rtlCol="0">
            <a:spAutoFit/>
          </a:bodyPr>
          <a:lstStyle/>
          <a:p>
            <a:r>
              <a:rPr lang="en-US" dirty="0"/>
              <a:t>One-Party Consent Rule</a:t>
            </a:r>
          </a:p>
        </p:txBody>
      </p:sp>
    </p:spTree>
    <p:extLst>
      <p:ext uri="{BB962C8B-B14F-4D97-AF65-F5344CB8AC3E}">
        <p14:creationId xmlns:p14="http://schemas.microsoft.com/office/powerpoint/2010/main" val="260243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4306-E997-47D7-BE7C-A5363369385D}"/>
              </a:ext>
            </a:extLst>
          </p:cNvPr>
          <p:cNvSpPr>
            <a:spLocks noGrp="1"/>
          </p:cNvSpPr>
          <p:nvPr>
            <p:ph type="title"/>
          </p:nvPr>
        </p:nvSpPr>
        <p:spPr>
          <a:xfrm>
            <a:off x="252919" y="1123837"/>
            <a:ext cx="2947482" cy="4601183"/>
          </a:xfrm>
        </p:spPr>
        <p:txBody>
          <a:bodyPr>
            <a:normAutofit/>
          </a:bodyPr>
          <a:lstStyle/>
          <a:p>
            <a:r>
              <a:rPr lang="en-US" dirty="0"/>
              <a:t>What is the One-Party </a:t>
            </a:r>
            <a:br>
              <a:rPr lang="en-US" dirty="0"/>
            </a:br>
            <a:r>
              <a:rPr lang="en-US" dirty="0"/>
              <a:t>Rule?</a:t>
            </a:r>
          </a:p>
        </p:txBody>
      </p:sp>
      <p:sp>
        <p:nvSpPr>
          <p:cNvPr id="3" name="Content Placeholder 2">
            <a:extLst>
              <a:ext uri="{FF2B5EF4-FFF2-40B4-BE49-F238E27FC236}">
                <a16:creationId xmlns:a16="http://schemas.microsoft.com/office/drawing/2014/main" id="{96BA05A8-4D17-46C1-8BB5-9E95220EEA38}"/>
              </a:ext>
            </a:extLst>
          </p:cNvPr>
          <p:cNvSpPr>
            <a:spLocks noGrp="1"/>
          </p:cNvSpPr>
          <p:nvPr>
            <p:ph idx="1"/>
          </p:nvPr>
        </p:nvSpPr>
        <p:spPr>
          <a:xfrm>
            <a:off x="3869267" y="864108"/>
            <a:ext cx="3585891" cy="5120640"/>
          </a:xfrm>
        </p:spPr>
        <p:txBody>
          <a:bodyPr>
            <a:normAutofit/>
          </a:bodyPr>
          <a:lstStyle/>
          <a:p>
            <a:r>
              <a:rPr lang="en-US" dirty="0"/>
              <a:t>Both Federal and State statutes, including Texas prohibit interception of a voice communication unless at least one party to the communication knows of and consents to the interception at the time of interception. 18 USCA 2510 et seq.; Tex. Penal Code Ann § 16.02. </a:t>
            </a:r>
          </a:p>
          <a:p>
            <a:endParaRPr lang="en-US" dirty="0"/>
          </a:p>
          <a:p>
            <a:r>
              <a:rPr lang="en-US" b="1" dirty="0"/>
              <a:t>CAN YOU RECORD ME RIGHT NOW????</a:t>
            </a:r>
          </a:p>
        </p:txBody>
      </p:sp>
      <p:pic>
        <p:nvPicPr>
          <p:cNvPr id="1026" name="Picture 2" descr="Image result for WIRETAP IMAGE">
            <a:extLst>
              <a:ext uri="{FF2B5EF4-FFF2-40B4-BE49-F238E27FC236}">
                <a16:creationId xmlns:a16="http://schemas.microsoft.com/office/drawing/2014/main" id="{FA706E46-CE49-488B-9597-7BD7785BC3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531" t="1" r="13930" b="7478"/>
          <a:stretch/>
        </p:blipFill>
        <p:spPr bwMode="auto">
          <a:xfrm>
            <a:off x="7909560" y="789432"/>
            <a:ext cx="3617432" cy="529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1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623D76-02EE-4A60-B86E-6994B6FA2706}"/>
              </a:ext>
            </a:extLst>
          </p:cNvPr>
          <p:cNvSpPr>
            <a:spLocks noGrp="1"/>
          </p:cNvSpPr>
          <p:nvPr>
            <p:ph type="title"/>
          </p:nvPr>
        </p:nvSpPr>
        <p:spPr>
          <a:xfrm>
            <a:off x="691771" y="1511808"/>
            <a:ext cx="3258688" cy="3255264"/>
          </a:xfrm>
        </p:spPr>
        <p:txBody>
          <a:bodyPr vert="horz" lIns="91440" tIns="45720" rIns="91440" bIns="45720" rtlCol="0" anchor="b">
            <a:normAutofit/>
          </a:bodyPr>
          <a:lstStyle/>
          <a:p>
            <a:r>
              <a:rPr lang="en-US" sz="5900" spc="-100" dirty="0"/>
              <a:t>BUT, I OWN THEM…</a:t>
            </a:r>
          </a:p>
        </p:txBody>
      </p:sp>
      <p:pic>
        <p:nvPicPr>
          <p:cNvPr id="4" name="Content Placeholder 3">
            <a:extLst>
              <a:ext uri="{FF2B5EF4-FFF2-40B4-BE49-F238E27FC236}">
                <a16:creationId xmlns:a16="http://schemas.microsoft.com/office/drawing/2014/main" id="{EAA88094-495C-4DC2-9B85-BA21CFC3F46A}"/>
              </a:ext>
            </a:extLst>
          </p:cNvPr>
          <p:cNvPicPr>
            <a:picLocks noGrp="1" noChangeAspect="1"/>
          </p:cNvPicPr>
          <p:nvPr>
            <p:ph idx="1"/>
          </p:nvPr>
        </p:nvPicPr>
        <p:blipFill>
          <a:blip r:embed="rId2"/>
          <a:stretch>
            <a:fillRect/>
          </a:stretch>
        </p:blipFill>
        <p:spPr>
          <a:xfrm>
            <a:off x="5120640" y="1307806"/>
            <a:ext cx="6367271" cy="4234235"/>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084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51AFDDC-FC67-477F-9CDD-24E5C2F0FB27}"/>
              </a:ext>
            </a:extLst>
          </p:cNvPr>
          <p:cNvSpPr>
            <a:spLocks noGrp="1"/>
          </p:cNvSpPr>
          <p:nvPr>
            <p:ph type="title"/>
          </p:nvPr>
        </p:nvSpPr>
        <p:spPr>
          <a:xfrm>
            <a:off x="643467" y="1123837"/>
            <a:ext cx="3073914" cy="4601183"/>
          </a:xfrm>
        </p:spPr>
        <p:txBody>
          <a:bodyPr>
            <a:normAutofit/>
          </a:bodyPr>
          <a:lstStyle/>
          <a:p>
            <a:pPr algn="r"/>
            <a:r>
              <a:rPr lang="en-US">
                <a:solidFill>
                  <a:schemeClr val="tx1">
                    <a:lumMod val="85000"/>
                    <a:lumOff val="15000"/>
                  </a:schemeClr>
                </a:solidFill>
              </a:rPr>
              <a:t>BUT,</a:t>
            </a:r>
            <a:br>
              <a:rPr lang="en-US">
                <a:solidFill>
                  <a:schemeClr val="tx1">
                    <a:lumMod val="85000"/>
                    <a:lumOff val="15000"/>
                  </a:schemeClr>
                </a:solidFill>
              </a:rPr>
            </a:br>
            <a:r>
              <a:rPr lang="en-US">
                <a:solidFill>
                  <a:schemeClr val="tx1">
                    <a:lumMod val="85000"/>
                    <a:lumOff val="15000"/>
                  </a:schemeClr>
                </a:solidFill>
              </a:rPr>
              <a:t>Beware of these </a:t>
            </a:r>
            <a:br>
              <a:rPr lang="en-US">
                <a:solidFill>
                  <a:schemeClr val="tx1">
                    <a:lumMod val="85000"/>
                    <a:lumOff val="15000"/>
                  </a:schemeClr>
                </a:solidFill>
              </a:rPr>
            </a:br>
            <a:r>
              <a:rPr lang="en-US">
                <a:solidFill>
                  <a:schemeClr val="tx1">
                    <a:lumMod val="85000"/>
                    <a:lumOff val="15000"/>
                  </a:schemeClr>
                </a:solidFill>
              </a:rPr>
              <a:t>Two-Party States</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3C979CC1-49D5-401A-91BE-2EAA6CAD59B2}"/>
              </a:ext>
            </a:extLst>
          </p:cNvPr>
          <p:cNvSpPr>
            <a:spLocks noGrp="1"/>
          </p:cNvSpPr>
          <p:nvPr>
            <p:ph idx="1"/>
          </p:nvPr>
        </p:nvSpPr>
        <p:spPr>
          <a:xfrm>
            <a:off x="4393580" y="864108"/>
            <a:ext cx="6144367" cy="5120640"/>
          </a:xfrm>
        </p:spPr>
        <p:txBody>
          <a:bodyPr>
            <a:normAutofit/>
          </a:bodyPr>
          <a:lstStyle/>
          <a:p>
            <a:endParaRPr lang="en-US"/>
          </a:p>
          <a:p>
            <a:pPr marL="0" indent="0">
              <a:buNone/>
            </a:pPr>
            <a:r>
              <a:rPr lang="en-US"/>
              <a:t>	(1)	California.</a:t>
            </a:r>
          </a:p>
          <a:p>
            <a:pPr marL="0" indent="0">
              <a:buNone/>
            </a:pPr>
            <a:r>
              <a:rPr lang="en-US"/>
              <a:t>	(2)	Connecticut.</a:t>
            </a:r>
          </a:p>
          <a:p>
            <a:pPr marL="0" indent="0">
              <a:buNone/>
            </a:pPr>
            <a:r>
              <a:rPr lang="en-US"/>
              <a:t>	(3) 	Florida.</a:t>
            </a:r>
          </a:p>
          <a:p>
            <a:pPr marL="0" indent="0">
              <a:buNone/>
            </a:pPr>
            <a:r>
              <a:rPr lang="en-US"/>
              <a:t>	(4)	Illinois.</a:t>
            </a:r>
          </a:p>
          <a:p>
            <a:pPr marL="0" indent="0">
              <a:buNone/>
            </a:pPr>
            <a:r>
              <a:rPr lang="en-US"/>
              <a:t>	(5) 	Maryland.</a:t>
            </a:r>
          </a:p>
          <a:p>
            <a:pPr marL="0" indent="0">
              <a:buNone/>
            </a:pPr>
            <a:r>
              <a:rPr lang="en-US"/>
              <a:t>	(6) 	Massachusetts.</a:t>
            </a:r>
          </a:p>
          <a:p>
            <a:pPr marL="0" indent="0">
              <a:buNone/>
            </a:pPr>
            <a:r>
              <a:rPr lang="en-US"/>
              <a:t>	(7)	Montana. </a:t>
            </a:r>
          </a:p>
          <a:p>
            <a:pPr marL="0" indent="0">
              <a:buNone/>
            </a:pPr>
            <a:r>
              <a:rPr lang="en-US"/>
              <a:t>	(8)	New Hampshire.</a:t>
            </a:r>
          </a:p>
          <a:p>
            <a:pPr marL="0" indent="0">
              <a:buNone/>
            </a:pPr>
            <a:r>
              <a:rPr lang="en-US"/>
              <a:t>	(9)	Pennsylvania.</a:t>
            </a:r>
          </a:p>
          <a:p>
            <a:pPr marL="0" indent="0">
              <a:buNone/>
            </a:pPr>
            <a:r>
              <a:rPr lang="en-US"/>
              <a:t>	(10)	Washington. </a:t>
            </a:r>
          </a:p>
          <a:p>
            <a:endParaRPr lang="en-US"/>
          </a:p>
        </p:txBody>
      </p:sp>
    </p:spTree>
    <p:extLst>
      <p:ext uri="{BB962C8B-B14F-4D97-AF65-F5344CB8AC3E}">
        <p14:creationId xmlns:p14="http://schemas.microsoft.com/office/powerpoint/2010/main" val="148641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Two people looking at the camera&#10;&#10;Description automatically generated">
            <a:extLst>
              <a:ext uri="{FF2B5EF4-FFF2-40B4-BE49-F238E27FC236}">
                <a16:creationId xmlns:a16="http://schemas.microsoft.com/office/drawing/2014/main" id="{BAEAC84A-41C7-43CA-9D24-B06DF05AB869}"/>
              </a:ext>
            </a:extLst>
          </p:cNvPr>
          <p:cNvPicPr>
            <a:picLocks noGrp="1" noChangeAspect="1"/>
          </p:cNvPicPr>
          <p:nvPr>
            <p:ph idx="1"/>
          </p:nvPr>
        </p:nvPicPr>
        <p:blipFill>
          <a:blip r:embed="rId2"/>
          <a:stretch>
            <a:fillRect/>
          </a:stretch>
        </p:blipFill>
        <p:spPr>
          <a:xfrm>
            <a:off x="3607693" y="1161124"/>
            <a:ext cx="8047304" cy="4526608"/>
          </a:xfrm>
          <a:prstGeom prst="rect">
            <a:avLst/>
          </a:prstGeom>
        </p:spPr>
      </p:pic>
      <p:sp>
        <p:nvSpPr>
          <p:cNvPr id="14" name="Rectangle 10">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BE38479C-129E-4DDB-8051-71A8ED522F52}"/>
              </a:ext>
            </a:extLst>
          </p:cNvPr>
          <p:cNvSpPr txBox="1"/>
          <p:nvPr/>
        </p:nvSpPr>
        <p:spPr>
          <a:xfrm>
            <a:off x="448733" y="2277533"/>
            <a:ext cx="2463800" cy="1754326"/>
          </a:xfrm>
          <a:prstGeom prst="rect">
            <a:avLst/>
          </a:prstGeom>
          <a:noFill/>
        </p:spPr>
        <p:txBody>
          <a:bodyPr wrap="square" rtlCol="0">
            <a:spAutoFit/>
          </a:bodyPr>
          <a:lstStyle/>
          <a:p>
            <a:r>
              <a:rPr lang="en-US" sz="3600" dirty="0"/>
              <a:t>Two- Party</a:t>
            </a:r>
          </a:p>
          <a:p>
            <a:r>
              <a:rPr lang="en-US" sz="3600" dirty="0"/>
              <a:t>Tango </a:t>
            </a:r>
          </a:p>
          <a:p>
            <a:r>
              <a:rPr lang="en-US" sz="3600" dirty="0"/>
              <a:t>Issues</a:t>
            </a:r>
          </a:p>
        </p:txBody>
      </p:sp>
    </p:spTree>
    <p:extLst>
      <p:ext uri="{BB962C8B-B14F-4D97-AF65-F5344CB8AC3E}">
        <p14:creationId xmlns:p14="http://schemas.microsoft.com/office/powerpoint/2010/main" val="349911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EB9D-F5D9-41F1-9E1A-4081F7B7C5CE}"/>
              </a:ext>
            </a:extLst>
          </p:cNvPr>
          <p:cNvSpPr>
            <a:spLocks noGrp="1"/>
          </p:cNvSpPr>
          <p:nvPr>
            <p:ph type="title"/>
          </p:nvPr>
        </p:nvSpPr>
        <p:spPr/>
        <p:txBody>
          <a:bodyPr/>
          <a:lstStyle/>
          <a:p>
            <a:r>
              <a:rPr lang="en-US" dirty="0"/>
              <a:t>CONSENT	</a:t>
            </a:r>
          </a:p>
        </p:txBody>
      </p:sp>
      <p:sp>
        <p:nvSpPr>
          <p:cNvPr id="3" name="Content Placeholder 2">
            <a:extLst>
              <a:ext uri="{FF2B5EF4-FFF2-40B4-BE49-F238E27FC236}">
                <a16:creationId xmlns:a16="http://schemas.microsoft.com/office/drawing/2014/main" id="{DEC47953-0145-4F29-BA35-9D6EE2A0CDBF}"/>
              </a:ext>
            </a:extLst>
          </p:cNvPr>
          <p:cNvSpPr>
            <a:spLocks noGrp="1"/>
          </p:cNvSpPr>
          <p:nvPr>
            <p:ph idx="1"/>
          </p:nvPr>
        </p:nvSpPr>
        <p:spPr/>
        <p:txBody>
          <a:bodyPr>
            <a:normAutofit/>
          </a:bodyPr>
          <a:lstStyle/>
          <a:p>
            <a:r>
              <a:rPr lang="en-US" sz="2400" dirty="0"/>
              <a:t>Can be implicit. But, these are narrow.  Such as:</a:t>
            </a:r>
          </a:p>
          <a:p>
            <a:pPr marL="0" indent="0">
              <a:buNone/>
            </a:pPr>
            <a:endParaRPr lang="en-US" sz="2400" dirty="0"/>
          </a:p>
          <a:p>
            <a:pPr lvl="1"/>
            <a:r>
              <a:rPr lang="en-US" sz="2400" dirty="0"/>
              <a:t>Vicarious Consent (For the best interests of you child). </a:t>
            </a:r>
          </a:p>
          <a:p>
            <a:pPr lvl="1"/>
            <a:r>
              <a:rPr lang="en-US" sz="2400" dirty="0"/>
              <a:t>It is in the ordinary course of business (911 operator or security operator NOT real estate). </a:t>
            </a:r>
          </a:p>
          <a:p>
            <a:pPr lvl="1"/>
            <a:r>
              <a:rPr lang="en-US" sz="2400" dirty="0"/>
              <a:t>Jail house conversations. </a:t>
            </a:r>
          </a:p>
        </p:txBody>
      </p:sp>
    </p:spTree>
    <p:extLst>
      <p:ext uri="{BB962C8B-B14F-4D97-AF65-F5344CB8AC3E}">
        <p14:creationId xmlns:p14="http://schemas.microsoft.com/office/powerpoint/2010/main" val="71936768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2A0282AB7A1348932B74E6726650BA" ma:contentTypeVersion="12" ma:contentTypeDescription="Create a new document." ma:contentTypeScope="" ma:versionID="cb0a652aa98ce30687cf71565ff4f678">
  <xsd:schema xmlns:xsd="http://www.w3.org/2001/XMLSchema" xmlns:xs="http://www.w3.org/2001/XMLSchema" xmlns:p="http://schemas.microsoft.com/office/2006/metadata/properties" xmlns:ns3="d4c17520-6d0e-4a5f-9767-42ef483676d7" xmlns:ns4="1535adf0-2b5e-4d1b-a3ec-b8177748f8ef" targetNamespace="http://schemas.microsoft.com/office/2006/metadata/properties" ma:root="true" ma:fieldsID="0b40249543ac7d28f17a0218659e96c2" ns3:_="" ns4:_="">
    <xsd:import namespace="d4c17520-6d0e-4a5f-9767-42ef483676d7"/>
    <xsd:import namespace="1535adf0-2b5e-4d1b-a3ec-b8177748f8ef"/>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17520-6d0e-4a5f-9767-42ef483676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35adf0-2b5e-4d1b-a3ec-b8177748f8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34046E-347F-4E9A-8915-89A5758DA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17520-6d0e-4a5f-9767-42ef483676d7"/>
    <ds:schemaRef ds:uri="1535adf0-2b5e-4d1b-a3ec-b8177748f8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072ED4-40D6-4806-BC87-EC122562A00C}">
  <ds:schemaRefs>
    <ds:schemaRef ds:uri="http://schemas.microsoft.com/sharepoint/v3/contenttype/forms"/>
  </ds:schemaRefs>
</ds:datastoreItem>
</file>

<file path=customXml/itemProps3.xml><?xml version="1.0" encoding="utf-8"?>
<ds:datastoreItem xmlns:ds="http://schemas.openxmlformats.org/officeDocument/2006/customXml" ds:itemID="{C750ACEF-89AC-4FC7-9295-FA76036FCF6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TotalTime>
  <Words>1022</Words>
  <Application>Microsoft Office PowerPoint</Application>
  <PresentationFormat>Widescreen</PresentationFormat>
  <Paragraphs>104</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Corbel</vt:lpstr>
      <vt:lpstr>Wingdings 2</vt:lpstr>
      <vt:lpstr>Frame</vt:lpstr>
      <vt:lpstr>Ring, Ring…  Whose there? The Law!?!?</vt:lpstr>
      <vt:lpstr>SPEAKER  </vt:lpstr>
      <vt:lpstr>Base Rules</vt:lpstr>
      <vt:lpstr>Wiretap Acts Texas v. Federal</vt:lpstr>
      <vt:lpstr>What is the One-Party  Rule?</vt:lpstr>
      <vt:lpstr>BUT, I OWN THEM…</vt:lpstr>
      <vt:lpstr>BUT, Beware of these  Two-Party States</vt:lpstr>
      <vt:lpstr>PowerPoint Presentation</vt:lpstr>
      <vt:lpstr>CONSENT </vt:lpstr>
      <vt:lpstr>And sometimes you don’t need consent?</vt:lpstr>
      <vt:lpstr>What about in Public?</vt:lpstr>
      <vt:lpstr>Examples</vt:lpstr>
      <vt:lpstr>Ok, the showing?</vt:lpstr>
      <vt:lpstr>What about Cameras?  Wiretap Act doesn’t apply to non-audio video. </vt:lpstr>
      <vt:lpstr>Criminal Video</vt:lpstr>
      <vt:lpstr>Invasion  of  Privacy</vt:lpstr>
      <vt:lpstr>Bedroom  Cameras</vt:lpstr>
      <vt:lpstr>Open Windows I</vt:lpstr>
      <vt:lpstr>Open Windows II</vt:lpstr>
      <vt:lpstr>Things to Remember Wes’s Rules </vt:lpstr>
      <vt:lpstr>So, what about ring????</vt:lpstr>
      <vt:lpstr>PowerPoint Presentation</vt:lpstr>
      <vt:lpstr>Participating Texas  Amazon  Partner Police Departments</vt:lpstr>
      <vt:lpstr>REKOGNITION </vt:lpstr>
      <vt:lpstr>Amazon Rekognition Software</vt:lpstr>
      <vt:lpstr>Recently updated the software to recognize a new emotion, “fear.”</vt:lpstr>
      <vt:lpstr>Can you purchase the buyer’s photos and run them through an emotion database? Before and After showing?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Ring, Ring…  Whose there? The Law!?!?</dc:title>
  <dc:creator>wes@beardenonline.com</dc:creator>
  <cp:lastModifiedBy>wes@beardenonline.com</cp:lastModifiedBy>
  <cp:revision>1</cp:revision>
  <dcterms:created xsi:type="dcterms:W3CDTF">2019-10-16T03:09:34Z</dcterms:created>
  <dcterms:modified xsi:type="dcterms:W3CDTF">2019-10-16T03:37:11Z</dcterms:modified>
</cp:coreProperties>
</file>