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9"/>
  </p:handoutMasterIdLst>
  <p:sldIdLst>
    <p:sldId id="256" r:id="rId2"/>
    <p:sldId id="258" r:id="rId3"/>
    <p:sldId id="263" r:id="rId4"/>
    <p:sldId id="259" r:id="rId5"/>
    <p:sldId id="260" r:id="rId6"/>
    <p:sldId id="261" r:id="rId7"/>
    <p:sldId id="265" r:id="rId8"/>
    <p:sldId id="264" r:id="rId9"/>
    <p:sldId id="266" r:id="rId10"/>
    <p:sldId id="267" r:id="rId11"/>
    <p:sldId id="283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4" r:id="rId27"/>
    <p:sldId id="282" r:id="rId2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 Conn" initials="J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72" d="100"/>
          <a:sy n="72" d="100"/>
        </p:scale>
        <p:origin x="-26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20T20:51:33.481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277CA0-D603-4FB1-A2F6-8FA4A3B04D5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AC65B0-D63F-41BF-BAB6-CDD5FB6C6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11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Littlefield: a city in crisis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Jef Conn, CCIM</a:t>
            </a:r>
            <a:br>
              <a:rPr lang="en-US" sz="3500" dirty="0"/>
            </a:br>
            <a:r>
              <a:rPr lang="en-US" sz="3500" dirty="0"/>
              <a:t>Coldwell Banker Commercial</a:t>
            </a:r>
            <a:br>
              <a:rPr lang="en-US" sz="3500" dirty="0"/>
            </a:br>
            <a:r>
              <a:rPr lang="en-US" sz="3500" dirty="0"/>
              <a:t>Lubbock, Texas</a:t>
            </a:r>
          </a:p>
          <a:p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745211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35" y="370319"/>
            <a:ext cx="8212347" cy="61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4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36" y="370319"/>
            <a:ext cx="8212345" cy="61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1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69" y="289805"/>
            <a:ext cx="4619445" cy="6159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771" y="401021"/>
            <a:ext cx="4452622" cy="593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55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605"/>
          <a:stretch/>
        </p:blipFill>
        <p:spPr>
          <a:xfrm>
            <a:off x="431321" y="586595"/>
            <a:ext cx="11289696" cy="54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5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/>
              <a:t>clients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Seller – Private Equity Firm – New York City</a:t>
            </a:r>
          </a:p>
          <a:p>
            <a:r>
              <a:rPr lang="en-US" sz="3000" dirty="0"/>
              <a:t>Buyer – Multi-Billion Dollar Dairy Conglomerate</a:t>
            </a:r>
          </a:p>
          <a:p>
            <a:r>
              <a:rPr lang="en-US" sz="3000" dirty="0"/>
              <a:t>City of Littlefield</a:t>
            </a:r>
          </a:p>
          <a:p>
            <a:r>
              <a:rPr lang="en-US" sz="3000" dirty="0"/>
              <a:t>Former Denim Factory Employees</a:t>
            </a:r>
          </a:p>
          <a:p>
            <a:r>
              <a:rPr lang="en-US" sz="3000" dirty="0"/>
              <a:t>City Council, Mayor, City Manager</a:t>
            </a:r>
          </a:p>
          <a:p>
            <a:r>
              <a:rPr lang="en-US" sz="3000" dirty="0"/>
              <a:t>Littlefield Newspaper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4075" y="1015796"/>
            <a:ext cx="35598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/>
              <a:t>6500</a:t>
            </a:r>
          </a:p>
        </p:txBody>
      </p:sp>
    </p:spTree>
    <p:extLst>
      <p:ext uri="{BB962C8B-B14F-4D97-AF65-F5344CB8AC3E}">
        <p14:creationId xmlns:p14="http://schemas.microsoft.com/office/powerpoint/2010/main" val="385098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this Sale mean to </a:t>
            </a:r>
            <a:r>
              <a:rPr lang="en-US" dirty="0" err="1"/>
              <a:t>littlefield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6500" dirty="0"/>
              <a:t>Everything.</a:t>
            </a:r>
          </a:p>
        </p:txBody>
      </p:sp>
    </p:spTree>
    <p:extLst>
      <p:ext uri="{BB962C8B-B14F-4D97-AF65-F5344CB8AC3E}">
        <p14:creationId xmlns:p14="http://schemas.microsoft.com/office/powerpoint/2010/main" val="12729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321943"/>
            <a:ext cx="100584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8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ssets.dose.com/image/upload/c_lfill,f_auto,fl_lossy,q_60,w_806/v1/prod/images/22e421527d6152194eeda3283861eb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68" y="405580"/>
            <a:ext cx="9220506" cy="59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48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will buy this property?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Economic Development – State, Local</a:t>
            </a:r>
          </a:p>
          <a:p>
            <a:r>
              <a:rPr lang="en-US" sz="3000" dirty="0"/>
              <a:t>Large Companies in Area</a:t>
            </a:r>
          </a:p>
          <a:p>
            <a:r>
              <a:rPr lang="en-US" sz="3000" dirty="0"/>
              <a:t>Transportation</a:t>
            </a:r>
          </a:p>
          <a:p>
            <a:r>
              <a:rPr lang="en-US" sz="3000" dirty="0"/>
              <a:t>Distribution</a:t>
            </a:r>
          </a:p>
          <a:p>
            <a:r>
              <a:rPr lang="en-US" sz="3000" dirty="0"/>
              <a:t>Seller’s Contacts – Private Equity World</a:t>
            </a:r>
          </a:p>
        </p:txBody>
      </p:sp>
    </p:spTree>
    <p:extLst>
      <p:ext uri="{BB962C8B-B14F-4D97-AF65-F5344CB8AC3E}">
        <p14:creationId xmlns:p14="http://schemas.microsoft.com/office/powerpoint/2010/main" val="31267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YDYDK7oFjzQ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r="11173" b="-1"/>
          <a:stretch/>
        </p:blipFill>
        <p:spPr bwMode="auto"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342" y="545690"/>
            <a:ext cx="41959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Buyer Profile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822" y="1443487"/>
            <a:ext cx="40554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Multi-Billion Dollar Conglomerate</a:t>
            </a:r>
          </a:p>
          <a:p>
            <a:endParaRPr lang="en-US" dirty="0"/>
          </a:p>
          <a:p>
            <a:r>
              <a:rPr lang="en-US" dirty="0"/>
              <a:t>Looking To Expand in West Texas to be close to cheese factory in Artesia, NM</a:t>
            </a:r>
          </a:p>
          <a:p>
            <a:endParaRPr lang="en-US" dirty="0"/>
          </a:p>
          <a:p>
            <a:r>
              <a:rPr lang="en-US" dirty="0"/>
              <a:t>Needed Facility with Land</a:t>
            </a:r>
          </a:p>
          <a:p>
            <a:endParaRPr lang="en-US" dirty="0"/>
          </a:p>
          <a:p>
            <a:r>
              <a:rPr lang="en-US" dirty="0"/>
              <a:t>Dehydrated Milk Facility – removing water from milk to make powder</a:t>
            </a:r>
          </a:p>
          <a:p>
            <a:endParaRPr lang="en-US" dirty="0"/>
          </a:p>
          <a:p>
            <a:r>
              <a:rPr lang="en-US" dirty="0"/>
              <a:t>Fields to irrigate excess water a must</a:t>
            </a:r>
          </a:p>
        </p:txBody>
      </p:sp>
    </p:spTree>
    <p:extLst>
      <p:ext uri="{BB962C8B-B14F-4D97-AF65-F5344CB8AC3E}">
        <p14:creationId xmlns:p14="http://schemas.microsoft.com/office/powerpoint/2010/main" val="30861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500" dirty="0"/>
              <a:t>Learn About the Littlefield Project, winner of the 2015 Texas Assn. of Realtors William C Jennings Commercial Transaction of The Year</a:t>
            </a:r>
          </a:p>
          <a:p>
            <a:r>
              <a:rPr lang="en-US" sz="2500" dirty="0"/>
              <a:t>Understand the complexity of this commercial transaction</a:t>
            </a:r>
          </a:p>
          <a:p>
            <a:r>
              <a:rPr lang="en-US" sz="2500" dirty="0"/>
              <a:t>Realize the Challenges That Had To Be Overcome</a:t>
            </a:r>
          </a:p>
          <a:p>
            <a:r>
              <a:rPr lang="en-US" sz="2500" dirty="0"/>
              <a:t>Detail the process from beginning to end</a:t>
            </a:r>
          </a:p>
          <a:p>
            <a:r>
              <a:rPr lang="en-US" sz="2500" dirty="0"/>
              <a:t>City Interest</a:t>
            </a:r>
          </a:p>
          <a:p>
            <a:r>
              <a:rPr lang="en-US" sz="2500" dirty="0"/>
              <a:t>Question &amp; Answer - End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31068" y="869897"/>
            <a:ext cx="9220506" cy="503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045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3297" y="1270964"/>
            <a:ext cx="5819948" cy="436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65" y="1270963"/>
            <a:ext cx="5268056" cy="4364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098" y="241540"/>
            <a:ext cx="8298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1826418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8829" y="294736"/>
            <a:ext cx="8172091" cy="61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33449" y="448574"/>
            <a:ext cx="3174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Environmental Issues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79457" y="1558506"/>
            <a:ext cx="30825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Removing Equipment</a:t>
            </a:r>
          </a:p>
          <a:p>
            <a:endParaRPr lang="en-US" dirty="0"/>
          </a:p>
          <a:p>
            <a:r>
              <a:rPr lang="en-US" dirty="0"/>
              <a:t>2 Large Pits 25 x 100</a:t>
            </a:r>
          </a:p>
          <a:p>
            <a:r>
              <a:rPr lang="en-US" dirty="0"/>
              <a:t>4 Feet Deep</a:t>
            </a:r>
          </a:p>
          <a:p>
            <a:endParaRPr lang="en-US" dirty="0"/>
          </a:p>
          <a:p>
            <a:r>
              <a:rPr lang="en-US" dirty="0"/>
              <a:t>Sludge – 75 years worth of dyes built up</a:t>
            </a:r>
          </a:p>
          <a:p>
            <a:endParaRPr lang="en-US" dirty="0"/>
          </a:p>
          <a:p>
            <a:r>
              <a:rPr lang="en-US" dirty="0"/>
              <a:t>Could Not Close Until Cleaned 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377" y="4736081"/>
            <a:ext cx="1762226" cy="9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24800" y="449831"/>
            <a:ext cx="3933645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Monitoring Clean Up For Buyers &amp; Seller</a:t>
            </a:r>
          </a:p>
          <a:p>
            <a:endParaRPr lang="en-US" sz="2500" dirty="0"/>
          </a:p>
          <a:p>
            <a:r>
              <a:rPr lang="en-US" sz="2500" dirty="0"/>
              <a:t>1-2 Trips To Property Every Week for 11 months</a:t>
            </a:r>
          </a:p>
          <a:p>
            <a:endParaRPr lang="en-US" sz="2500" dirty="0"/>
          </a:p>
          <a:p>
            <a:r>
              <a:rPr lang="en-US" sz="2500" dirty="0"/>
              <a:t>Daily Phone Calls &amp; Emails with Buyers &amp; Sellers</a:t>
            </a:r>
          </a:p>
          <a:p>
            <a:endParaRPr lang="en-US" sz="2500" dirty="0"/>
          </a:p>
          <a:p>
            <a:r>
              <a:rPr lang="en-US" sz="2500" dirty="0"/>
              <a:t>Extend Contract. Repeat. </a:t>
            </a:r>
          </a:p>
          <a:p>
            <a:endParaRPr lang="en-US" sz="2500" dirty="0"/>
          </a:p>
          <a:p>
            <a:r>
              <a:rPr lang="en-US" sz="2500" dirty="0"/>
              <a:t>Lawyers.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19" y="449831"/>
            <a:ext cx="7062157" cy="569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24800" y="449831"/>
            <a:ext cx="39336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Buyers Building </a:t>
            </a:r>
            <a:r>
              <a:rPr lang="en-US" sz="3000" dirty="0"/>
              <a:t>$350,000,000</a:t>
            </a:r>
            <a:r>
              <a:rPr lang="en-US" sz="2500" dirty="0"/>
              <a:t> dehydrated milk facility on excess land</a:t>
            </a:r>
          </a:p>
          <a:p>
            <a:endParaRPr lang="en-US" sz="2500" dirty="0"/>
          </a:p>
          <a:p>
            <a:r>
              <a:rPr lang="en-US" sz="2500" dirty="0"/>
              <a:t>Using original building for storage/inventory</a:t>
            </a:r>
          </a:p>
          <a:p>
            <a:endParaRPr lang="en-US" sz="2500" dirty="0"/>
          </a:p>
          <a:p>
            <a:r>
              <a:rPr lang="en-US" sz="2500" dirty="0"/>
              <a:t>160 truck loads of milk, daily.</a:t>
            </a:r>
          </a:p>
          <a:p>
            <a:endParaRPr lang="en-US" sz="2500" dirty="0"/>
          </a:p>
          <a:p>
            <a:r>
              <a:rPr lang="en-US" sz="2500" dirty="0"/>
              <a:t>160 jobs created.</a:t>
            </a:r>
          </a:p>
          <a:p>
            <a:endParaRPr lang="en-US" sz="2500" dirty="0"/>
          </a:p>
          <a:p>
            <a:r>
              <a:rPr lang="en-US" sz="2500" dirty="0"/>
              <a:t>City saved from bankruptcy.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19" y="955193"/>
            <a:ext cx="7062157" cy="468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54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599"/>
            <a:ext cx="9905998" cy="5578415"/>
          </a:xfrm>
        </p:spPr>
        <p:txBody>
          <a:bodyPr/>
          <a:lstStyle/>
          <a:p>
            <a:pPr algn="ctr"/>
            <a:r>
              <a:rPr lang="en-US" dirty="0"/>
              <a:t>William C Jennings Award</a:t>
            </a:r>
          </a:p>
        </p:txBody>
      </p:sp>
    </p:spTree>
    <p:extLst>
      <p:ext uri="{BB962C8B-B14F-4D97-AF65-F5344CB8AC3E}">
        <p14:creationId xmlns:p14="http://schemas.microsoft.com/office/powerpoint/2010/main" val="3469524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Jef Conn, CCIM</a:t>
            </a:r>
          </a:p>
          <a:p>
            <a:r>
              <a:rPr lang="en-US" sz="5000" dirty="0"/>
              <a:t>Jconn@CBCWorldwide.com</a:t>
            </a:r>
          </a:p>
          <a:p>
            <a:r>
              <a:rPr lang="en-US" sz="5000" dirty="0"/>
              <a:t>806-784-3216</a:t>
            </a:r>
          </a:p>
        </p:txBody>
      </p:sp>
    </p:spTree>
    <p:extLst>
      <p:ext uri="{BB962C8B-B14F-4D97-AF65-F5344CB8AC3E}">
        <p14:creationId xmlns:p14="http://schemas.microsoft.com/office/powerpoint/2010/main" val="20610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exactly is Littlefield?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48" y="2313137"/>
            <a:ext cx="5372189" cy="3357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279" y="1002890"/>
            <a:ext cx="5928234" cy="56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7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03" y="396335"/>
            <a:ext cx="8919713" cy="59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7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03" y="401588"/>
            <a:ext cx="8919713" cy="59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01" y="401588"/>
            <a:ext cx="7902917" cy="59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25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206" r="6520"/>
          <a:stretch/>
        </p:blipFill>
        <p:spPr>
          <a:xfrm>
            <a:off x="1785106" y="696151"/>
            <a:ext cx="8434319" cy="528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8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49" r="6999"/>
          <a:stretch/>
        </p:blipFill>
        <p:spPr>
          <a:xfrm>
            <a:off x="197846" y="603851"/>
            <a:ext cx="8752455" cy="5814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09494" y="1190443"/>
            <a:ext cx="290422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475,000 </a:t>
            </a:r>
            <a:r>
              <a:rPr lang="en-US" sz="2500" b="1" dirty="0" err="1"/>
              <a:t>Sq</a:t>
            </a:r>
            <a:r>
              <a:rPr lang="en-US" sz="2500" b="1" dirty="0"/>
              <a:t> Ft</a:t>
            </a:r>
          </a:p>
          <a:p>
            <a:endParaRPr lang="en-US" sz="2500" b="1" dirty="0"/>
          </a:p>
          <a:p>
            <a:r>
              <a:rPr lang="en-US" sz="2500" b="1" dirty="0"/>
              <a:t>155 Acres</a:t>
            </a:r>
          </a:p>
          <a:p>
            <a:endParaRPr lang="en-US" sz="2500" b="1" dirty="0"/>
          </a:p>
          <a:p>
            <a:r>
              <a:rPr lang="en-US" sz="2500" b="1" dirty="0"/>
              <a:t>8 Water Retention Ponds</a:t>
            </a:r>
          </a:p>
          <a:p>
            <a:endParaRPr lang="en-US" sz="2500" b="1" dirty="0"/>
          </a:p>
          <a:p>
            <a:r>
              <a:rPr lang="en-US" sz="2500" b="1" dirty="0"/>
              <a:t>Specialized Equipment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1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35" y="370319"/>
            <a:ext cx="8212347" cy="61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003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168</TotalTime>
  <Words>289</Words>
  <Application>Microsoft Office PowerPoint</Application>
  <PresentationFormat>Custom</PresentationFormat>
  <Paragraphs>77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Mesh</vt:lpstr>
      <vt:lpstr> Littlefield: a city in crisis </vt:lpstr>
      <vt:lpstr>objectives</vt:lpstr>
      <vt:lpstr>Where exactly is Littlefield?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clients</vt:lpstr>
      <vt:lpstr>What Did this Sale mean to littlefield?</vt:lpstr>
      <vt:lpstr>Process</vt:lpstr>
      <vt:lpstr>PowerPoint Presentation</vt:lpstr>
      <vt:lpstr>Who will buy this property?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William C Jennings Award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Littlefield: a city in crisis</dc:title>
  <dc:creator>Jef Conn</dc:creator>
  <cp:lastModifiedBy>Amy Gamber</cp:lastModifiedBy>
  <cp:revision>27</cp:revision>
  <cp:lastPrinted>2016-06-21T13:22:12Z</cp:lastPrinted>
  <dcterms:created xsi:type="dcterms:W3CDTF">2016-06-21T00:39:18Z</dcterms:created>
  <dcterms:modified xsi:type="dcterms:W3CDTF">2018-02-23T21:11:23Z</dcterms:modified>
</cp:coreProperties>
</file>