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handoutMasterIdLst>
    <p:handoutMasterId r:id="rId21"/>
  </p:handoutMasterIdLst>
  <p:sldIdLst>
    <p:sldId id="258" r:id="rId3"/>
    <p:sldId id="256" r:id="rId4"/>
    <p:sldId id="324" r:id="rId5"/>
    <p:sldId id="261" r:id="rId6"/>
    <p:sldId id="262" r:id="rId7"/>
    <p:sldId id="276" r:id="rId8"/>
    <p:sldId id="386" r:id="rId9"/>
    <p:sldId id="277" r:id="rId10"/>
    <p:sldId id="278" r:id="rId11"/>
    <p:sldId id="326" r:id="rId12"/>
    <p:sldId id="279" r:id="rId13"/>
    <p:sldId id="280" r:id="rId14"/>
    <p:sldId id="387" r:id="rId15"/>
    <p:sldId id="388" r:id="rId16"/>
    <p:sldId id="389" r:id="rId17"/>
    <p:sldId id="281" r:id="rId18"/>
    <p:sldId id="352" r:id="rId19"/>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E3F0"/>
    <a:srgbClr val="C2133A"/>
    <a:srgbClr val="FEFCFB"/>
    <a:srgbClr val="832566"/>
    <a:srgbClr val="707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D95F4-D6C4-46B1-90F1-E2E341CF29B4}" v="40" dt="2019-09-22T16:48:28.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7" autoAdjust="0"/>
    <p:restoredTop sz="94671" autoAdjust="0"/>
  </p:normalViewPr>
  <p:slideViewPr>
    <p:cSldViewPr snapToGrid="0" snapToObjects="1">
      <p:cViewPr varScale="1">
        <p:scale>
          <a:sx n="81" d="100"/>
          <a:sy n="81" d="100"/>
        </p:scale>
        <p:origin x="114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41" d="100"/>
        <a:sy n="41" d="100"/>
      </p:scale>
      <p:origin x="0" y="0"/>
    </p:cViewPr>
  </p:sorterViewPr>
  <p:notesViewPr>
    <p:cSldViewPr snapToGrid="0" snapToObjects="1">
      <p:cViewPr varScale="1">
        <p:scale>
          <a:sx n="55" d="100"/>
          <a:sy n="55" d="100"/>
        </p:scale>
        <p:origin x="-2904" y="-90"/>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ea typeface="ＭＳ Ｐゴシック" pitchFamily="-1" charset="-128"/>
                <a:cs typeface="+mn-cs"/>
              </a:defRPr>
            </a:lvl1pPr>
          </a:lstStyle>
          <a:p>
            <a:pPr>
              <a:defRPr/>
            </a:pPr>
            <a:fld id="{184E211C-7CC2-4697-96FE-56420B6D78B6}" type="datetime1">
              <a:rPr lang="en-US"/>
              <a:pPr>
                <a:defRPr/>
              </a:pPr>
              <a:t>9/27/2019</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ea typeface="ＭＳ Ｐゴシック" pitchFamily="-1" charset="-128"/>
                <a:cs typeface="+mn-cs"/>
              </a:defRPr>
            </a:lvl1pPr>
          </a:lstStyle>
          <a:p>
            <a:pPr>
              <a:defRPr/>
            </a:pPr>
            <a:fld id="{D56BE9B1-FAEC-4948-9824-936686D2B375}" type="slidenum">
              <a:rPr lang="en-US"/>
              <a:pPr>
                <a:defRPr/>
              </a:pPr>
              <a:t>‹#›</a:t>
            </a:fld>
            <a:endParaRPr lang="en-US"/>
          </a:p>
        </p:txBody>
      </p:sp>
    </p:spTree>
    <p:extLst>
      <p:ext uri="{BB962C8B-B14F-4D97-AF65-F5344CB8AC3E}">
        <p14:creationId xmlns:p14="http://schemas.microsoft.com/office/powerpoint/2010/main" val="1150088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a:defRPr sz="1200">
                <a:ea typeface="ＭＳ Ｐゴシック" pitchFamily="-1" charset="-128"/>
                <a:cs typeface="+mn-cs"/>
              </a:defRPr>
            </a:lvl1pPr>
          </a:lstStyle>
          <a:p>
            <a:pPr>
              <a:defRPr/>
            </a:pPr>
            <a:fld id="{B9A981E4-34FC-4802-80EA-1DD03322141C}" type="datetime1">
              <a:rPr lang="en-US"/>
              <a:pPr>
                <a:defRPr/>
              </a:pPr>
              <a:t>9/27/2019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a:defRPr sz="1200">
                <a:ea typeface="ＭＳ Ｐゴシック" pitchFamily="-1" charset="-128"/>
                <a:cs typeface="+mn-cs"/>
              </a:defRPr>
            </a:lvl1pPr>
          </a:lstStyle>
          <a:p>
            <a:pPr>
              <a:defRPr/>
            </a:pPr>
            <a:fld id="{C24A9303-9836-4E52-801E-075D36DBF1AC}" type="slidenum">
              <a:rPr lang="en-US"/>
              <a:pPr>
                <a:defRPr/>
              </a:pPr>
              <a:t>‹#›</a:t>
            </a:fld>
            <a:endParaRPr lang="en-US"/>
          </a:p>
        </p:txBody>
      </p:sp>
    </p:spTree>
    <p:extLst>
      <p:ext uri="{BB962C8B-B14F-4D97-AF65-F5344CB8AC3E}">
        <p14:creationId xmlns:p14="http://schemas.microsoft.com/office/powerpoint/2010/main" val="279130453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AD70E3E4-B631-402E-8AE7-AD54FBF47A8D}" type="slidenum">
              <a:rPr lang="en-US" altLang="en-US" smtClean="0">
                <a:ea typeface="ＭＳ Ｐゴシック" pitchFamily="34" charset="-128"/>
              </a:rPr>
              <a:pPr/>
              <a:t>17</a:t>
            </a:fld>
            <a:endParaRPr lang="en-US" alt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AD70E3E4-B631-402E-8AE7-AD54FBF47A8D}" type="slidenum">
              <a:rPr lang="en-US" altLang="en-US" smtClean="0">
                <a:ea typeface="ＭＳ Ｐゴシック" pitchFamily="34" charset="-128"/>
              </a:rPr>
              <a:pPr/>
              <a:t>2</a:t>
            </a:fld>
            <a:endParaRPr lang="en-US" alt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4A9303-9836-4E52-801E-075D36DBF1A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CE55BF-5222-44D6-8510-B1FA79DD7ADF}" type="datetime1">
              <a:rPr lang="en-US"/>
              <a:pPr>
                <a:defRPr/>
              </a:pPr>
              <a:t>9/27/2019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3262AD-1C60-432D-8BA7-515206CAB22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3188A6E-10B7-4CD5-BC6E-166CCB4D6EF4}" type="datetime1">
              <a:rPr lang="en-US"/>
              <a:pPr>
                <a:defRPr/>
              </a:pPr>
              <a:t>9/27/2019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449C1-0BBB-49D5-A013-A1DEB4D6328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916E0D-9E4B-43F3-805E-21FA041FA002}" type="datetime1">
              <a:rPr lang="en-US"/>
              <a:pPr>
                <a:defRPr/>
              </a:pPr>
              <a:t>9/27/2019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5DAB5-F21F-4192-9B32-895E3C7C6D9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880656" y="59292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Content Placeholder 2"/>
          <p:cNvSpPr>
            <a:spLocks noGrp="1"/>
          </p:cNvSpPr>
          <p:nvPr>
            <p:ph idx="1"/>
          </p:nvPr>
        </p:nvSpPr>
        <p:spPr>
          <a:xfrm>
            <a:off x="1880656" y="173808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62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F59C85-58FC-4DFA-AC50-5DE8B68C080C}" type="datetime1">
              <a:rPr lang="en-US"/>
              <a:pPr>
                <a:defRPr/>
              </a:pPr>
              <a:t>9/27/2019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3A419-545E-4EB9-8E37-097B7F795B2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7A9339-A24B-4A25-B1A9-79F8EC728FD6}" type="datetime1">
              <a:rPr lang="en-US"/>
              <a:pPr>
                <a:defRPr/>
              </a:pPr>
              <a:t>9/27/2019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464C20-A4B5-47F5-993D-DBA078401A0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B887261-970F-40EE-BDD9-63C3585BD4C7}" type="datetime1">
              <a:rPr lang="en-US"/>
              <a:pPr>
                <a:defRPr/>
              </a:pPr>
              <a:t>9/27/2019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A3A17F-D932-4724-8114-EE00D196980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F061B7A-90F3-4B50-AEB4-78C3846FD256}" type="datetime1">
              <a:rPr lang="en-US"/>
              <a:pPr>
                <a:defRPr/>
              </a:pPr>
              <a:t>9/27/2019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6E60FD-996D-49F9-91F4-7D3F64D0B16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C05545-8F0F-4A73-AE7E-188A385A7BE9}" type="datetime1">
              <a:rPr lang="en-US"/>
              <a:pPr>
                <a:defRPr/>
              </a:pPr>
              <a:t>9/27/2019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E20AA5-4390-4481-A1A3-517945B26B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7610A6-72AB-4ECF-9F7A-01548CEF8FA4}" type="datetime1">
              <a:rPr lang="en-US"/>
              <a:pPr>
                <a:defRPr/>
              </a:pPr>
              <a:t>9/27/2019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9B8FAB-224F-4E30-A6CF-CB69A7E0E23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595540-CA48-463C-A5EE-F97DF2DF9979}" type="datetime1">
              <a:rPr lang="en-US"/>
              <a:pPr>
                <a:defRPr/>
              </a:pPr>
              <a:t>9/27/2019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B74BCC-09C0-49FC-82EB-D5B5BB6FB6F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E4ABE5-44CE-4C92-AD2F-FB47CE595746}" type="datetime1">
              <a:rPr lang="en-US"/>
              <a:pPr>
                <a:defRPr/>
              </a:pPr>
              <a:t>9/27/2019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25B9DB-DDAF-4B61-BDF7-30A719BFF7E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1" charset="0"/>
                <a:ea typeface="ＭＳ Ｐゴシック" pitchFamily="-1" charset="-128"/>
                <a:cs typeface="+mn-cs"/>
              </a:defRPr>
            </a:lvl1pPr>
          </a:lstStyle>
          <a:p>
            <a:pPr>
              <a:defRPr/>
            </a:pPr>
            <a:fld id="{5C44F639-5492-4AF0-842F-175694DCF7B7}" type="datetime1">
              <a:rPr lang="en-US"/>
              <a:pPr>
                <a:defRPr/>
              </a:pPr>
              <a:t>9/27/2019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1" charset="0"/>
                <a:ea typeface="ＭＳ Ｐゴシック" pitchFamily="-1" charset="-128"/>
                <a:cs typeface="+mn-cs"/>
              </a:defRPr>
            </a:lvl1pPr>
          </a:lstStyle>
          <a:p>
            <a:pPr>
              <a:defRPr/>
            </a:pPr>
            <a:fld id="{79529397-03FA-4340-AFF3-B81B382877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NAR_Official Designation CIPS RGB.jpg"/>
          <p:cNvPicPr>
            <a:picLocks noChangeAspect="1"/>
          </p:cNvPicPr>
          <p:nvPr userDrawn="1"/>
        </p:nvPicPr>
        <p:blipFill>
          <a:blip r:embed="rId3">
            <a:extLst>
              <a:ext uri="{28A0092B-C50C-407E-A947-70E740481C1C}">
                <a14:useLocalDpi xmlns:a14="http://schemas.microsoft.com/office/drawing/2010/main" val="0"/>
              </a:ext>
            </a:extLst>
          </a:blip>
          <a:srcRect l="7581" r="6894"/>
          <a:stretch>
            <a:fillRect/>
          </a:stretch>
        </p:blipFill>
        <p:spPr bwMode="auto">
          <a:xfrm>
            <a:off x="5484813" y="5589588"/>
            <a:ext cx="3481387"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5687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0" fontAlgn="base" hangingPunct="0">
        <a:spcBef>
          <a:spcPct val="0"/>
        </a:spcBef>
        <a:spcAft>
          <a:spcPct val="0"/>
        </a:spcAft>
        <a:defRPr sz="3600"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a:solidFill>
            <a:schemeClr val="tx1"/>
          </a:solidFill>
          <a:latin typeface="Arial" charset="0"/>
          <a:ea typeface="MS PGothic" pitchFamily="34" charset="-128"/>
          <a:cs typeface="Arial" charset="0"/>
        </a:defRPr>
      </a:lvl2pPr>
      <a:lvl3pPr algn="l" defTabSz="457200" rtl="0" eaLnBrk="0" fontAlgn="base" hangingPunct="0">
        <a:spcBef>
          <a:spcPct val="0"/>
        </a:spcBef>
        <a:spcAft>
          <a:spcPct val="0"/>
        </a:spcAft>
        <a:defRPr sz="3600">
          <a:solidFill>
            <a:schemeClr val="tx1"/>
          </a:solidFill>
          <a:latin typeface="Arial" charset="0"/>
          <a:ea typeface="MS PGothic" pitchFamily="34" charset="-128"/>
          <a:cs typeface="Arial" charset="0"/>
        </a:defRPr>
      </a:lvl3pPr>
      <a:lvl4pPr algn="l" defTabSz="457200" rtl="0" eaLnBrk="0" fontAlgn="base" hangingPunct="0">
        <a:spcBef>
          <a:spcPct val="0"/>
        </a:spcBef>
        <a:spcAft>
          <a:spcPct val="0"/>
        </a:spcAft>
        <a:defRPr sz="3600">
          <a:solidFill>
            <a:schemeClr val="tx1"/>
          </a:solidFill>
          <a:latin typeface="Arial" charset="0"/>
          <a:ea typeface="MS PGothic" pitchFamily="34" charset="-128"/>
          <a:cs typeface="Arial" charset="0"/>
        </a:defRPr>
      </a:lvl4pPr>
      <a:lvl5pPr algn="l" defTabSz="457200" rtl="0" eaLnBrk="0" fontAlgn="base" hangingPunct="0">
        <a:spcBef>
          <a:spcPct val="0"/>
        </a:spcBef>
        <a:spcAft>
          <a:spcPct val="0"/>
        </a:spcAft>
        <a:defRPr sz="3600">
          <a:solidFill>
            <a:schemeClr val="tx1"/>
          </a:solidFill>
          <a:latin typeface="Arial" charset="0"/>
          <a:ea typeface="MS PGothic" pitchFamily="34" charset="-128"/>
          <a:cs typeface="Arial" charset="0"/>
        </a:defRPr>
      </a:lvl5pPr>
      <a:lvl6pPr marL="457200" algn="l" defTabSz="457200" rtl="0" fontAlgn="base">
        <a:spcBef>
          <a:spcPct val="0"/>
        </a:spcBef>
        <a:spcAft>
          <a:spcPct val="0"/>
        </a:spcAft>
        <a:defRPr sz="3600">
          <a:solidFill>
            <a:schemeClr val="tx1"/>
          </a:solidFill>
          <a:latin typeface="Arial" charset="0"/>
          <a:ea typeface="ＭＳ Ｐゴシック" charset="0"/>
        </a:defRPr>
      </a:lvl6pPr>
      <a:lvl7pPr marL="914400" algn="l" defTabSz="457200" rtl="0" fontAlgn="base">
        <a:spcBef>
          <a:spcPct val="0"/>
        </a:spcBef>
        <a:spcAft>
          <a:spcPct val="0"/>
        </a:spcAft>
        <a:defRPr sz="3600">
          <a:solidFill>
            <a:schemeClr val="tx1"/>
          </a:solidFill>
          <a:latin typeface="Arial" charset="0"/>
          <a:ea typeface="ＭＳ Ｐゴシック" charset="0"/>
        </a:defRPr>
      </a:lvl7pPr>
      <a:lvl8pPr marL="1371600" algn="l" defTabSz="457200" rtl="0" fontAlgn="base">
        <a:spcBef>
          <a:spcPct val="0"/>
        </a:spcBef>
        <a:spcAft>
          <a:spcPct val="0"/>
        </a:spcAft>
        <a:defRPr sz="3600">
          <a:solidFill>
            <a:schemeClr val="tx1"/>
          </a:solidFill>
          <a:latin typeface="Arial" charset="0"/>
          <a:ea typeface="ＭＳ Ｐゴシック" charset="0"/>
        </a:defRPr>
      </a:lvl8pPr>
      <a:lvl9pPr marL="1828800" algn="l" defTabSz="457200" rtl="0" fontAlgn="base">
        <a:spcBef>
          <a:spcPct val="0"/>
        </a:spcBef>
        <a:spcAft>
          <a:spcPct val="0"/>
        </a:spcAft>
        <a:defRPr sz="36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iStock_000007489774Small.jpg">
            <a:extLst>
              <a:ext uri="{FF2B5EF4-FFF2-40B4-BE49-F238E27FC236}">
                <a16:creationId xmlns:a16="http://schemas.microsoft.com/office/drawing/2014/main" id="{7AD41890-CE6A-4F69-81D0-3B00095E04D9}"/>
              </a:ext>
            </a:extLst>
          </p:cNvPr>
          <p:cNvPicPr>
            <a:picLocks noChangeAspect="1"/>
          </p:cNvPicPr>
          <p:nvPr/>
        </p:nvPicPr>
        <p:blipFill rotWithShape="1">
          <a:blip r:embed="rId3"/>
          <a:srcRect l="15220" t="18830" r="42756" b="17100"/>
          <a:stretch/>
        </p:blipFill>
        <p:spPr bwMode="auto">
          <a:xfrm>
            <a:off x="0" y="-55942"/>
            <a:ext cx="3840131" cy="3918732"/>
          </a:xfrm>
          <a:prstGeom prst="rect">
            <a:avLst/>
          </a:prstGeom>
          <a:ln>
            <a:noFill/>
          </a:ln>
          <a:effectLst>
            <a:softEdge rad="112500"/>
          </a:effectLst>
        </p:spPr>
      </p:pic>
      <p:sp>
        <p:nvSpPr>
          <p:cNvPr id="4099" name="Content Placeholder 2"/>
          <p:cNvSpPr>
            <a:spLocks noGrp="1"/>
          </p:cNvSpPr>
          <p:nvPr>
            <p:ph idx="1"/>
          </p:nvPr>
        </p:nvSpPr>
        <p:spPr>
          <a:xfrm>
            <a:off x="46071" y="745532"/>
            <a:ext cx="9144000" cy="3878263"/>
          </a:xfrm>
        </p:spPr>
        <p:txBody>
          <a:bodyPr/>
          <a:lstStyle/>
          <a:p>
            <a:pPr algn="ctr">
              <a:buFont typeface="Arial" charset="0"/>
              <a:buNone/>
            </a:pPr>
            <a:endParaRPr lang="en-US" altLang="en-US" sz="7200" b="1" dirty="0">
              <a:effectLst>
                <a:outerShdw blurRad="38100" dist="38100" dir="2700000" algn="tl">
                  <a:srgbClr val="000000">
                    <a:alpha val="43137"/>
                  </a:srgbClr>
                </a:outerShdw>
              </a:effectLst>
              <a:ea typeface="ＭＳ Ｐゴシック" pitchFamily="34" charset="-128"/>
            </a:endParaRPr>
          </a:p>
          <a:p>
            <a:pPr algn="ctr">
              <a:buFont typeface="Arial" charset="0"/>
              <a:buNone/>
            </a:pPr>
            <a:r>
              <a:rPr lang="en-US" altLang="en-US" sz="7200" b="1" dirty="0">
                <a:effectLst>
                  <a:outerShdw blurRad="38100" dist="38100" dir="2700000" algn="tl">
                    <a:srgbClr val="000000">
                      <a:alpha val="43137"/>
                    </a:srgbClr>
                  </a:outerShdw>
                </a:effectLst>
                <a:ea typeface="ＭＳ Ｐゴシック" pitchFamily="34" charset="-128"/>
              </a:rPr>
              <a:t>The Liability &amp;</a:t>
            </a:r>
          </a:p>
          <a:p>
            <a:pPr algn="ctr">
              <a:buFont typeface="Arial" charset="0"/>
              <a:buNone/>
            </a:pPr>
            <a:r>
              <a:rPr lang="en-US" altLang="en-US" sz="7200" b="1" dirty="0">
                <a:effectLst>
                  <a:outerShdw blurRad="38100" dist="38100" dir="2700000" algn="tl">
                    <a:srgbClr val="000000">
                      <a:alpha val="43137"/>
                    </a:srgbClr>
                  </a:outerShdw>
                </a:effectLst>
                <a:ea typeface="ＭＳ Ｐゴシック" pitchFamily="34" charset="-128"/>
              </a:rPr>
              <a:t>Risk behind </a:t>
            </a:r>
          </a:p>
          <a:p>
            <a:pPr algn="ctr">
              <a:buFont typeface="Arial" charset="0"/>
              <a:buNone/>
            </a:pPr>
            <a:r>
              <a:rPr lang="en-US" altLang="en-US" sz="7200" b="1" dirty="0">
                <a:effectLst>
                  <a:outerShdw blurRad="38100" dist="38100" dir="2700000" algn="tl">
                    <a:srgbClr val="000000">
                      <a:alpha val="43137"/>
                    </a:srgbClr>
                  </a:outerShdw>
                </a:effectLst>
                <a:ea typeface="ＭＳ Ｐゴシック" pitchFamily="34" charset="-128"/>
              </a:rPr>
              <a:t>International Listings</a:t>
            </a:r>
          </a:p>
          <a:p>
            <a:pPr algn="ctr">
              <a:buFont typeface="Arial" charset="0"/>
              <a:buNone/>
            </a:pPr>
            <a:r>
              <a:rPr lang="en-US" altLang="en-US" sz="5400" b="1" dirty="0">
                <a:effectLst>
                  <a:outerShdw blurRad="38100" dist="38100" dir="2700000" algn="tl">
                    <a:srgbClr val="000000">
                      <a:alpha val="43137"/>
                    </a:srgbClr>
                  </a:outerShdw>
                </a:effectLst>
                <a:ea typeface="ＭＳ Ｐゴシック" pitchFamily="34" charset="-128"/>
              </a:rPr>
              <a:t> </a:t>
            </a:r>
          </a:p>
          <a:p>
            <a:pPr algn="ctr">
              <a:buFont typeface="Arial" charset="0"/>
              <a:buNone/>
            </a:pPr>
            <a:endParaRPr lang="en-US" altLang="en-US" sz="5400" b="1" dirty="0">
              <a:effectLst>
                <a:outerShdw blurRad="38100" dist="38100" dir="2700000" algn="tl">
                  <a:srgbClr val="000000">
                    <a:alpha val="43137"/>
                  </a:srgbClr>
                </a:outerShdw>
              </a:effectLst>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4103" name="Slide Number Placeholder 6"/>
          <p:cNvSpPr>
            <a:spLocks noGrp="1"/>
          </p:cNvSpPr>
          <p:nvPr>
            <p:ph type="sldNum" sz="quarter" idx="12"/>
          </p:nvPr>
        </p:nvSpPr>
        <p:spPr bwMode="auto">
          <a:noFill/>
          <a:ln>
            <a:miter lim="800000"/>
            <a:headEnd/>
            <a:tailEnd/>
          </a:ln>
        </p:spPr>
        <p:txBody>
          <a:bodyPr/>
          <a:lstStyle/>
          <a:p>
            <a:fld id="{B85E3CA6-1BFE-4E64-AFD7-0709A30DCAA5}" type="slidenum">
              <a:rPr lang="en-US" altLang="en-US" smtClean="0">
                <a:latin typeface="Calibri" pitchFamily="34" charset="0"/>
                <a:ea typeface="ＭＳ Ｐゴシック" pitchFamily="34" charset="-128"/>
              </a:rPr>
              <a:pPr/>
              <a:t>1</a:t>
            </a:fld>
            <a:endParaRPr lang="en-US" altLang="en-US">
              <a:latin typeface="Calibri" pitchFamily="34" charset="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6627" name="Content Placeholder 2"/>
          <p:cNvSpPr>
            <a:spLocks noGrp="1"/>
          </p:cNvSpPr>
          <p:nvPr>
            <p:ph idx="1"/>
          </p:nvPr>
        </p:nvSpPr>
        <p:spPr>
          <a:xfrm>
            <a:off x="0" y="1676400"/>
            <a:ext cx="9144000" cy="4525963"/>
          </a:xfrm>
          <a:solidFill>
            <a:schemeClr val="tx1"/>
          </a:solidFill>
        </p:spPr>
        <p:txBody>
          <a:bodyPr/>
          <a:lstStyle/>
          <a:p>
            <a:pPr marL="800100">
              <a:buFont typeface="Arial" charset="0"/>
              <a:buNone/>
            </a:pPr>
            <a:r>
              <a:rPr lang="en-US" altLang="en-US" sz="2800" dirty="0">
                <a:solidFill>
                  <a:schemeClr val="bg1"/>
                </a:solidFill>
                <a:ea typeface="ＭＳ Ｐゴシック" pitchFamily="34" charset="-128"/>
              </a:rPr>
              <a:t>Taking the listing</a:t>
            </a:r>
          </a:p>
          <a:p>
            <a:pPr marL="1265238"/>
            <a:r>
              <a:rPr lang="en-US" altLang="en-US" sz="2800" dirty="0">
                <a:solidFill>
                  <a:schemeClr val="bg1"/>
                </a:solidFill>
                <a:ea typeface="ＭＳ Ｐゴシック" pitchFamily="34" charset="-128"/>
              </a:rPr>
              <a:t>	Did you enter the country?</a:t>
            </a:r>
          </a:p>
          <a:p>
            <a:pPr marL="1265238"/>
            <a:r>
              <a:rPr lang="en-US" altLang="en-US" sz="2800" dirty="0">
                <a:solidFill>
                  <a:schemeClr val="bg1"/>
                </a:solidFill>
                <a:ea typeface="ＭＳ Ｐゴシック" pitchFamily="34" charset="-128"/>
              </a:rPr>
              <a:t>	How did you determine value?</a:t>
            </a:r>
          </a:p>
          <a:p>
            <a:pPr marL="1265238"/>
            <a:r>
              <a:rPr lang="en-US" altLang="en-US" sz="2800" dirty="0">
                <a:solidFill>
                  <a:schemeClr val="bg1"/>
                </a:solidFill>
                <a:ea typeface="ＭＳ Ｐゴシック" pitchFamily="34" charset="-128"/>
              </a:rPr>
              <a:t>	Is your listing agreement in the U.S.?</a:t>
            </a:r>
          </a:p>
          <a:p>
            <a:pPr marL="1265238"/>
            <a:r>
              <a:rPr lang="en-US" altLang="en-US" sz="2800" dirty="0">
                <a:solidFill>
                  <a:schemeClr val="bg1"/>
                </a:solidFill>
                <a:ea typeface="ＭＳ Ｐゴシック" pitchFamily="34" charset="-128"/>
              </a:rPr>
              <a:t>	Who shows the property?</a:t>
            </a:r>
          </a:p>
          <a:p>
            <a:pPr marL="1265238"/>
            <a:r>
              <a:rPr lang="en-US" altLang="en-US" sz="2800" dirty="0">
                <a:solidFill>
                  <a:schemeClr val="bg1"/>
                </a:solidFill>
                <a:ea typeface="ＭＳ Ｐゴシック" pitchFamily="34" charset="-128"/>
              </a:rPr>
              <a:t>	Did you pay taxes? </a:t>
            </a:r>
          </a:p>
          <a:p>
            <a:pPr marL="1265238"/>
            <a:r>
              <a:rPr lang="en-US" altLang="en-US" sz="2800" dirty="0">
                <a:solidFill>
                  <a:schemeClr val="bg1"/>
                </a:solidFill>
                <a:ea typeface="ＭＳ Ｐゴシック" pitchFamily="34" charset="-128"/>
              </a:rPr>
              <a:t>  What’s my liability?</a:t>
            </a:r>
            <a:endParaRPr lang="en-US" altLang="en-US" sz="2800" dirty="0">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6631" name="Slide Number Placeholder 6"/>
          <p:cNvSpPr>
            <a:spLocks noGrp="1"/>
          </p:cNvSpPr>
          <p:nvPr>
            <p:ph type="sldNum" sz="quarter" idx="12"/>
          </p:nvPr>
        </p:nvSpPr>
        <p:spPr bwMode="auto">
          <a:noFill/>
          <a:ln>
            <a:miter lim="800000"/>
            <a:headEnd/>
            <a:tailEnd/>
          </a:ln>
        </p:spPr>
        <p:txBody>
          <a:bodyPr/>
          <a:lstStyle/>
          <a:p>
            <a:fld id="{E8643E0C-FACB-4E52-9471-D5C2B36CD985}" type="slidenum">
              <a:rPr lang="en-US" altLang="en-US" smtClean="0">
                <a:latin typeface="Calibri" pitchFamily="34" charset="0"/>
                <a:ea typeface="ＭＳ Ｐゴシック" pitchFamily="34" charset="-128"/>
              </a:rPr>
              <a:pPr/>
              <a:t>10</a:t>
            </a:fld>
            <a:endParaRPr lang="en-US" altLang="en-US">
              <a:latin typeface="Calibri" pitchFamily="34" charset="0"/>
              <a:ea typeface="ＭＳ Ｐゴシック" pitchFamily="34" charset="-128"/>
            </a:endParaRPr>
          </a:p>
        </p:txBody>
      </p:sp>
      <p:sp>
        <p:nvSpPr>
          <p:cNvPr id="8" name="Title 1"/>
          <p:cNvSpPr>
            <a:spLocks noGrp="1"/>
          </p:cNvSpPr>
          <p:nvPr>
            <p:ph type="title"/>
          </p:nvPr>
        </p:nvSpPr>
        <p:spPr>
          <a:xfrm>
            <a:off x="457200" y="147633"/>
            <a:ext cx="5220613" cy="1143000"/>
          </a:xfrm>
        </p:spPr>
        <p:txBody>
          <a:bodyPr/>
          <a:lstStyle/>
          <a:p>
            <a:pPr>
              <a:lnSpc>
                <a:spcPct val="80000"/>
              </a:lnSpc>
            </a:pPr>
            <a:r>
              <a:rPr lang="en-US" altLang="en-US" sz="4800" dirty="0">
                <a:effectLst>
                  <a:outerShdw blurRad="38100" dist="38100" dir="2700000" algn="tl">
                    <a:srgbClr val="000000">
                      <a:alpha val="43137"/>
                    </a:srgbClr>
                  </a:outerShdw>
                </a:effectLst>
                <a:ea typeface="ＭＳ Ｐゴシック" pitchFamily="34" charset="-128"/>
              </a:rPr>
              <a:t>What’s Your Risk?</a:t>
            </a:r>
          </a:p>
        </p:txBody>
      </p:sp>
      <p:pic>
        <p:nvPicPr>
          <p:cNvPr id="3074" name="Picture 2" descr="C:\Users\Cherolyne\AppData\Local\Microsoft\Windows\Temporary Internet Files\Content.IE5\WF09HSLP\handshake-induction-milton-erickson-hipnose[1].jpg"/>
          <p:cNvPicPr>
            <a:picLocks noChangeAspect="1" noChangeArrowheads="1"/>
          </p:cNvPicPr>
          <p:nvPr/>
        </p:nvPicPr>
        <p:blipFill>
          <a:blip r:embed="rId4"/>
          <a:srcRect/>
          <a:stretch>
            <a:fillRect/>
          </a:stretch>
        </p:blipFill>
        <p:spPr bwMode="auto">
          <a:xfrm>
            <a:off x="5979381" y="3771368"/>
            <a:ext cx="3164619" cy="230399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0" y="1600200"/>
            <a:ext cx="9144000" cy="4525963"/>
          </a:xfrm>
          <a:solidFill>
            <a:schemeClr val="tx1"/>
          </a:solidFill>
        </p:spPr>
        <p:txBody>
          <a:bodyPr/>
          <a:lstStyle/>
          <a:p>
            <a:pPr>
              <a:buNone/>
            </a:pPr>
            <a:r>
              <a:rPr lang="en-US" altLang="en-US" b="1" dirty="0">
                <a:solidFill>
                  <a:schemeClr val="bg1"/>
                </a:solidFill>
                <a:ea typeface="ＭＳ Ｐゴシック" pitchFamily="34" charset="-128"/>
              </a:rPr>
              <a:t>	</a:t>
            </a:r>
          </a:p>
          <a:p>
            <a:pPr>
              <a:buNone/>
            </a:pPr>
            <a:r>
              <a:rPr lang="en-US" altLang="en-US" dirty="0">
                <a:solidFill>
                  <a:schemeClr val="bg1"/>
                </a:solidFill>
                <a:ea typeface="ＭＳ Ｐゴシック" pitchFamily="34" charset="-128"/>
              </a:rPr>
              <a:t>“This is a state issue as it directly impacts the person’s license which is obviously issued by the state. Our mandate is to educate our members that they are opening themselves up to liability by practicing in markets where they are not licensed to work in.” </a:t>
            </a:r>
            <a:endParaRPr lang="en-US" altLang="en-US" sz="2800" dirty="0">
              <a:ea typeface="ＭＳ Ｐゴシック" pitchFamily="34" charset="-128"/>
            </a:endParaRPr>
          </a:p>
        </p:txBody>
      </p:sp>
      <p:sp>
        <p:nvSpPr>
          <p:cNvPr id="27653" name="Title 1"/>
          <p:cNvSpPr>
            <a:spLocks noGrp="1"/>
          </p:cNvSpPr>
          <p:nvPr>
            <p:ph type="title"/>
          </p:nvPr>
        </p:nvSpPr>
        <p:spPr>
          <a:xfrm>
            <a:off x="431799" y="215369"/>
            <a:ext cx="5706608" cy="1143000"/>
          </a:xfrm>
        </p:spPr>
        <p:txBody>
          <a:bodyPr/>
          <a:lstStyle/>
          <a:p>
            <a:pPr>
              <a:lnSpc>
                <a:spcPct val="80000"/>
              </a:lnSpc>
            </a:pPr>
            <a:r>
              <a:rPr lang="en-US" altLang="en-US" dirty="0">
                <a:effectLst>
                  <a:outerShdw blurRad="38100" dist="38100" dir="2700000" algn="tl">
                    <a:srgbClr val="000000">
                      <a:alpha val="43137"/>
                    </a:srgbClr>
                  </a:outerShdw>
                </a:effectLst>
                <a:ea typeface="ＭＳ Ｐゴシック" pitchFamily="34" charset="-128"/>
              </a:rPr>
              <a:t>NAR &amp; Code of Ethics</a:t>
            </a: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7655" name="Slide Number Placeholder 6"/>
          <p:cNvSpPr>
            <a:spLocks noGrp="1"/>
          </p:cNvSpPr>
          <p:nvPr>
            <p:ph type="sldNum" sz="quarter" idx="12"/>
          </p:nvPr>
        </p:nvSpPr>
        <p:spPr bwMode="auto">
          <a:noFill/>
          <a:ln>
            <a:miter lim="800000"/>
            <a:headEnd/>
            <a:tailEnd/>
          </a:ln>
        </p:spPr>
        <p:txBody>
          <a:bodyPr/>
          <a:lstStyle/>
          <a:p>
            <a:fld id="{6C76AAE8-EDF3-43B7-A092-B453D8D2BE6E}" type="slidenum">
              <a:rPr lang="en-US" altLang="en-US" smtClean="0">
                <a:latin typeface="Calibri" pitchFamily="34" charset="0"/>
                <a:ea typeface="ＭＳ Ｐゴシック" pitchFamily="34" charset="-128"/>
              </a:rPr>
              <a:pPr/>
              <a:t>11</a:t>
            </a:fld>
            <a:endParaRPr lang="en-US" altLang="en-US">
              <a:latin typeface="Calibri" pitchFamily="34" charset="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8675" name="Content Placeholder 2"/>
          <p:cNvSpPr>
            <a:spLocks noGrp="1"/>
          </p:cNvSpPr>
          <p:nvPr>
            <p:ph idx="1"/>
          </p:nvPr>
        </p:nvSpPr>
        <p:spPr>
          <a:xfrm>
            <a:off x="0" y="1428250"/>
            <a:ext cx="9144000" cy="4520113"/>
          </a:xfrm>
          <a:solidFill>
            <a:schemeClr val="tx1"/>
          </a:solidFill>
        </p:spPr>
        <p:txBody>
          <a:bodyPr/>
          <a:lstStyle/>
          <a:p>
            <a:pPr marL="800100">
              <a:buNone/>
            </a:pPr>
            <a:r>
              <a:rPr lang="en-US" altLang="en-US" b="1" dirty="0">
                <a:solidFill>
                  <a:schemeClr val="bg1"/>
                </a:solidFill>
                <a:ea typeface="ＭＳ Ｐゴシック" pitchFamily="34" charset="-128"/>
              </a:rPr>
              <a:t>Article 11</a:t>
            </a:r>
          </a:p>
          <a:p>
            <a:pPr marL="800100">
              <a:buNone/>
            </a:pPr>
            <a:endParaRPr lang="en-US" altLang="en-US" b="1" dirty="0">
              <a:solidFill>
                <a:schemeClr val="bg1"/>
              </a:solidFill>
              <a:ea typeface="ＭＳ Ｐゴシック" pitchFamily="34" charset="-128"/>
            </a:endParaRPr>
          </a:p>
          <a:p>
            <a:pPr marL="457200" indent="0">
              <a:buNone/>
            </a:pPr>
            <a:r>
              <a:rPr lang="en-US" altLang="en-US" sz="1600" dirty="0">
                <a:solidFill>
                  <a:schemeClr val="bg1"/>
                </a:solidFill>
                <a:ea typeface="ＭＳ Ｐゴシック" pitchFamily="34" charset="-128"/>
                <a:cs typeface="Arial" charset="0"/>
              </a:rPr>
              <a:t>The services which Realtors® provide to their clients and customers shall conform to the standards of practice and competence which are reasonably expected in the specific real estate disciplines in which they engage; specifically, residential real estate brokerage, real property management, commercial  and industrial real estate brokerage, land brokerage, real estate appraisal, real estate counseling, real estate syndication, real estate auction, </a:t>
            </a:r>
            <a:r>
              <a:rPr lang="en-US" altLang="en-US" sz="1600" b="1" dirty="0">
                <a:solidFill>
                  <a:schemeClr val="bg1"/>
                </a:solidFill>
                <a:ea typeface="ＭＳ Ｐゴシック" pitchFamily="34" charset="-128"/>
                <a:cs typeface="Arial" charset="0"/>
              </a:rPr>
              <a:t>and international real estate. </a:t>
            </a:r>
          </a:p>
          <a:p>
            <a:pPr marL="457200" indent="0">
              <a:buNone/>
            </a:pPr>
            <a:r>
              <a:rPr lang="en-US" altLang="en-US" sz="1600" b="1" dirty="0">
                <a:solidFill>
                  <a:schemeClr val="bg1"/>
                </a:solidFill>
                <a:ea typeface="ＭＳ Ｐゴシック" pitchFamily="34" charset="-128"/>
                <a:cs typeface="Arial" charset="0"/>
              </a:rPr>
              <a:t>	Realtors® shall not undertake to provide specialized professional services concerning  a type of property or service that is outside their field of competence unless they engage the assistance of one who is competent on such types of property or service, or unless the facts are fully disclosed to the client. </a:t>
            </a:r>
            <a:r>
              <a:rPr lang="en-US" altLang="en-US" sz="1600" dirty="0">
                <a:solidFill>
                  <a:schemeClr val="bg1"/>
                </a:solidFill>
                <a:ea typeface="ＭＳ Ｐゴシック" pitchFamily="34" charset="-128"/>
                <a:cs typeface="Arial" charset="0"/>
              </a:rPr>
              <a:t>Any persons engaged to provide such assistance shall be so identified to the client and their contribution to the assignment should be set forth.</a:t>
            </a:r>
            <a:br>
              <a:rPr lang="en-US" altLang="en-US" sz="3000" dirty="0">
                <a:solidFill>
                  <a:schemeClr val="bg1"/>
                </a:solidFill>
                <a:ea typeface="ＭＳ Ｐゴシック" pitchFamily="34" charset="-128"/>
                <a:cs typeface="Arial" charset="0"/>
              </a:rPr>
            </a:br>
            <a:r>
              <a:rPr lang="en-US" altLang="en-US" sz="3000" b="1" dirty="0">
                <a:solidFill>
                  <a:schemeClr val="bg1"/>
                </a:solidFill>
                <a:ea typeface="ＭＳ Ｐゴシック" pitchFamily="34" charset="-128"/>
                <a:cs typeface="Arial" charset="0"/>
              </a:rPr>
              <a:t> </a:t>
            </a:r>
          </a:p>
          <a:p>
            <a:pPr marL="457200" indent="0">
              <a:buNone/>
            </a:pPr>
            <a:endParaRPr lang="en-US" altLang="en-US" sz="3000" b="1" dirty="0">
              <a:solidFill>
                <a:schemeClr val="bg1"/>
              </a:solidFill>
              <a:ea typeface="ＭＳ Ｐゴシック" pitchFamily="34" charset="-128"/>
              <a:cs typeface="Arial" charset="0"/>
            </a:endParaRPr>
          </a:p>
          <a:p>
            <a:pPr>
              <a:buFont typeface="Arial" charset="0"/>
              <a:buNone/>
            </a:pPr>
            <a:endParaRPr lang="en-US" altLang="en-US" sz="2400" b="1" dirty="0">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8679" name="Slide Number Placeholder 6"/>
          <p:cNvSpPr>
            <a:spLocks noGrp="1"/>
          </p:cNvSpPr>
          <p:nvPr>
            <p:ph type="sldNum" sz="quarter" idx="12"/>
          </p:nvPr>
        </p:nvSpPr>
        <p:spPr bwMode="auto">
          <a:noFill/>
          <a:ln>
            <a:miter lim="800000"/>
            <a:headEnd/>
            <a:tailEnd/>
          </a:ln>
        </p:spPr>
        <p:txBody>
          <a:bodyPr/>
          <a:lstStyle/>
          <a:p>
            <a:fld id="{485AAB7C-B63D-4BC5-8CA9-8C2E2A200F23}" type="slidenum">
              <a:rPr lang="en-US" altLang="en-US" smtClean="0">
                <a:latin typeface="Calibri" pitchFamily="34" charset="0"/>
                <a:ea typeface="ＭＳ Ｐゴシック" pitchFamily="34" charset="-128"/>
              </a:rPr>
              <a:pPr/>
              <a:t>12</a:t>
            </a:fld>
            <a:endParaRPr lang="en-US" altLang="en-US">
              <a:latin typeface="Calibri" pitchFamily="34" charset="0"/>
              <a:ea typeface="ＭＳ Ｐゴシック" pitchFamily="34" charset="-128"/>
            </a:endParaRPr>
          </a:p>
        </p:txBody>
      </p:sp>
      <p:sp>
        <p:nvSpPr>
          <p:cNvPr id="8" name="Title 1"/>
          <p:cNvSpPr>
            <a:spLocks noGrp="1"/>
          </p:cNvSpPr>
          <p:nvPr>
            <p:ph type="title"/>
          </p:nvPr>
        </p:nvSpPr>
        <p:spPr>
          <a:xfrm>
            <a:off x="431798" y="215369"/>
            <a:ext cx="5945147" cy="1143000"/>
          </a:xfrm>
        </p:spPr>
        <p:txBody>
          <a:bodyPr/>
          <a:lstStyle/>
          <a:p>
            <a:pPr>
              <a:lnSpc>
                <a:spcPct val="80000"/>
              </a:lnSpc>
            </a:pPr>
            <a:r>
              <a:rPr lang="en-US" altLang="en-US" dirty="0">
                <a:effectLst>
                  <a:outerShdw blurRad="38100" dist="38100" dir="2700000" algn="tl">
                    <a:srgbClr val="000000">
                      <a:alpha val="43137"/>
                    </a:srgbClr>
                  </a:outerShdw>
                </a:effectLst>
                <a:ea typeface="ＭＳ Ｐゴシック" pitchFamily="34" charset="-128"/>
              </a:rPr>
              <a:t>NAR &amp; Code of Ethics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8675" name="Content Placeholder 2"/>
          <p:cNvSpPr>
            <a:spLocks noGrp="1"/>
          </p:cNvSpPr>
          <p:nvPr>
            <p:ph idx="1"/>
          </p:nvPr>
        </p:nvSpPr>
        <p:spPr>
          <a:xfrm>
            <a:off x="0" y="1428250"/>
            <a:ext cx="9144000" cy="4520113"/>
          </a:xfrm>
          <a:solidFill>
            <a:schemeClr val="tx1"/>
          </a:solidFill>
        </p:spPr>
        <p:txBody>
          <a:bodyPr/>
          <a:lstStyle/>
          <a:p>
            <a:pPr marL="800100">
              <a:buNone/>
            </a:pPr>
            <a:r>
              <a:rPr lang="en-US" altLang="en-US" b="1" dirty="0">
                <a:solidFill>
                  <a:schemeClr val="bg1"/>
                </a:solidFill>
                <a:ea typeface="ＭＳ Ｐゴシック" pitchFamily="34" charset="-128"/>
              </a:rPr>
              <a:t>Standard of Practice 11-1</a:t>
            </a:r>
          </a:p>
          <a:p>
            <a:pPr marL="457200" indent="0">
              <a:buNone/>
            </a:pPr>
            <a:endParaRPr lang="en-US" altLang="en-US" sz="2400" dirty="0">
              <a:solidFill>
                <a:schemeClr val="bg1"/>
              </a:solidFill>
              <a:ea typeface="ＭＳ Ｐゴシック" pitchFamily="34" charset="-128"/>
              <a:cs typeface="Arial" charset="0"/>
            </a:endParaRPr>
          </a:p>
          <a:p>
            <a:pPr marL="457200" indent="0">
              <a:buNone/>
            </a:pPr>
            <a:r>
              <a:rPr lang="en-US" altLang="en-US" sz="2400" dirty="0">
                <a:solidFill>
                  <a:schemeClr val="bg1"/>
                </a:solidFill>
                <a:ea typeface="ＭＳ Ｐゴシック" pitchFamily="34" charset="-128"/>
                <a:cs typeface="Arial" charset="0"/>
              </a:rPr>
              <a:t>When Realtors® prepare opinions of real property value or price they must:</a:t>
            </a:r>
          </a:p>
          <a:p>
            <a:pPr marL="457200" indent="0">
              <a:buNone/>
            </a:pPr>
            <a:r>
              <a:rPr lang="en-US" altLang="en-US" sz="2400" dirty="0">
                <a:solidFill>
                  <a:schemeClr val="bg1"/>
                </a:solidFill>
                <a:ea typeface="ＭＳ Ｐゴシック" pitchFamily="34" charset="-128"/>
                <a:cs typeface="Arial" charset="0"/>
              </a:rPr>
              <a:t>1) be knowledgeable about the type of property being valued,</a:t>
            </a:r>
          </a:p>
          <a:p>
            <a:pPr marL="457200" indent="0">
              <a:buNone/>
            </a:pPr>
            <a:r>
              <a:rPr lang="en-US" altLang="en-US" sz="2400" dirty="0">
                <a:solidFill>
                  <a:schemeClr val="bg1"/>
                </a:solidFill>
                <a:ea typeface="ＭＳ Ｐゴシック" pitchFamily="34" charset="-128"/>
                <a:cs typeface="Arial" charset="0"/>
              </a:rPr>
              <a:t>2) have access to the information and resources necessary to formulate</a:t>
            </a:r>
          </a:p>
          <a:p>
            <a:pPr marL="457200" indent="0">
              <a:buNone/>
            </a:pPr>
            <a:r>
              <a:rPr lang="en-US" altLang="en-US" sz="2400" dirty="0">
                <a:solidFill>
                  <a:schemeClr val="bg1"/>
                </a:solidFill>
                <a:ea typeface="ＭＳ Ｐゴシック" pitchFamily="34" charset="-128"/>
                <a:cs typeface="Arial" charset="0"/>
              </a:rPr>
              <a:t>an accurate opinion, and</a:t>
            </a:r>
          </a:p>
          <a:p>
            <a:pPr marL="457200" indent="0">
              <a:buNone/>
            </a:pPr>
            <a:r>
              <a:rPr lang="en-US" altLang="en-US" sz="2400" dirty="0">
                <a:solidFill>
                  <a:schemeClr val="bg1"/>
                </a:solidFill>
                <a:ea typeface="ＭＳ Ｐゴシック" pitchFamily="34" charset="-128"/>
                <a:cs typeface="Arial" charset="0"/>
              </a:rPr>
              <a:t>3) be familiar with the area where the subject property is located</a:t>
            </a:r>
          </a:p>
          <a:p>
            <a:pPr marL="457200" indent="0">
              <a:buNone/>
            </a:pPr>
            <a:endParaRPr lang="en-US" altLang="en-US" sz="3000" dirty="0">
              <a:solidFill>
                <a:schemeClr val="bg1"/>
              </a:solidFill>
              <a:ea typeface="ＭＳ Ｐゴシック" pitchFamily="34" charset="-128"/>
              <a:cs typeface="Arial" charset="0"/>
            </a:endParaRPr>
          </a:p>
          <a:p>
            <a:pPr marL="457200" indent="0">
              <a:buNone/>
            </a:pPr>
            <a:br>
              <a:rPr lang="en-US" altLang="en-US" sz="3000" dirty="0">
                <a:solidFill>
                  <a:schemeClr val="bg1"/>
                </a:solidFill>
                <a:ea typeface="ＭＳ Ｐゴシック" pitchFamily="34" charset="-128"/>
                <a:cs typeface="Arial" charset="0"/>
              </a:rPr>
            </a:br>
            <a:r>
              <a:rPr lang="en-US" altLang="en-US" sz="3000" b="1" dirty="0">
                <a:solidFill>
                  <a:schemeClr val="bg1"/>
                </a:solidFill>
                <a:ea typeface="ＭＳ Ｐゴシック" pitchFamily="34" charset="-128"/>
                <a:cs typeface="Arial" charset="0"/>
              </a:rPr>
              <a:t> </a:t>
            </a:r>
          </a:p>
          <a:p>
            <a:pPr marL="457200" indent="0">
              <a:buNone/>
            </a:pPr>
            <a:endParaRPr lang="en-US" altLang="en-US" sz="3000" b="1" dirty="0">
              <a:solidFill>
                <a:schemeClr val="bg1"/>
              </a:solidFill>
              <a:ea typeface="ＭＳ Ｐゴシック" pitchFamily="34" charset="-128"/>
              <a:cs typeface="Arial" charset="0"/>
            </a:endParaRPr>
          </a:p>
          <a:p>
            <a:pPr>
              <a:buFont typeface="Arial" charset="0"/>
              <a:buNone/>
            </a:pPr>
            <a:endParaRPr lang="en-US" altLang="en-US" sz="2400" b="1" dirty="0">
              <a:ea typeface="ＭＳ Ｐゴシック" pitchFamily="34" charset="-128"/>
            </a:endParaRPr>
          </a:p>
        </p:txBody>
      </p:sp>
      <p:pic>
        <p:nvPicPr>
          <p:cNvPr id="28676" name="Picture 4" descr="ygclogo.jpg"/>
          <p:cNvPicPr>
            <a:picLocks noChangeAspect="1"/>
          </p:cNvPicPr>
          <p:nvPr/>
        </p:nvPicPr>
        <p:blipFill>
          <a:blip r:embed="rId4"/>
          <a:srcRect/>
          <a:stretch>
            <a:fillRect/>
          </a:stretch>
        </p:blipFill>
        <p:spPr bwMode="auto">
          <a:xfrm>
            <a:off x="6740525" y="782638"/>
            <a:ext cx="2124075" cy="685800"/>
          </a:xfrm>
          <a:prstGeom prst="rect">
            <a:avLst/>
          </a:prstGeom>
          <a:noFill/>
          <a:ln w="9525">
            <a:noFill/>
            <a:miter lim="800000"/>
            <a:headEnd/>
            <a:tailEnd/>
          </a:ln>
          <a:effectLst>
            <a:outerShdw dist="38100" dir="2700000" rotWithShape="0">
              <a:srgbClr val="808080">
                <a:alpha val="42998"/>
              </a:srgbClr>
            </a:outerShdw>
          </a:effectLst>
        </p:spPr>
      </p:pic>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www.YourGlobalConsultants.com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8679" name="Slide Number Placeholder 6"/>
          <p:cNvSpPr>
            <a:spLocks noGrp="1"/>
          </p:cNvSpPr>
          <p:nvPr>
            <p:ph type="sldNum" sz="quarter" idx="12"/>
          </p:nvPr>
        </p:nvSpPr>
        <p:spPr bwMode="auto">
          <a:noFill/>
          <a:ln>
            <a:miter lim="800000"/>
            <a:headEnd/>
            <a:tailEnd/>
          </a:ln>
        </p:spPr>
        <p:txBody>
          <a:bodyPr/>
          <a:lstStyle/>
          <a:p>
            <a:fld id="{485AAB7C-B63D-4BC5-8CA9-8C2E2A200F23}" type="slidenum">
              <a:rPr lang="en-US" altLang="en-US" smtClean="0">
                <a:latin typeface="Calibri" pitchFamily="34" charset="0"/>
                <a:ea typeface="ＭＳ Ｐゴシック" pitchFamily="34" charset="-128"/>
              </a:rPr>
              <a:pPr/>
              <a:t>13</a:t>
            </a:fld>
            <a:endParaRPr lang="en-US" altLang="en-US">
              <a:latin typeface="Calibri" pitchFamily="34" charset="0"/>
              <a:ea typeface="ＭＳ Ｐゴシック" pitchFamily="34" charset="-128"/>
            </a:endParaRPr>
          </a:p>
        </p:txBody>
      </p:sp>
      <p:sp>
        <p:nvSpPr>
          <p:cNvPr id="8" name="Title 1"/>
          <p:cNvSpPr>
            <a:spLocks noGrp="1"/>
          </p:cNvSpPr>
          <p:nvPr>
            <p:ph type="title"/>
          </p:nvPr>
        </p:nvSpPr>
        <p:spPr>
          <a:xfrm>
            <a:off x="431798" y="215369"/>
            <a:ext cx="5945147" cy="1143000"/>
          </a:xfrm>
        </p:spPr>
        <p:txBody>
          <a:bodyPr/>
          <a:lstStyle/>
          <a:p>
            <a:pPr>
              <a:lnSpc>
                <a:spcPct val="80000"/>
              </a:lnSpc>
            </a:pPr>
            <a:r>
              <a:rPr lang="en-US" altLang="en-US" dirty="0">
                <a:effectLst>
                  <a:outerShdw blurRad="38100" dist="38100" dir="2700000" algn="tl">
                    <a:srgbClr val="000000">
                      <a:alpha val="43137"/>
                    </a:srgbClr>
                  </a:outerShdw>
                </a:effectLst>
                <a:ea typeface="ＭＳ Ｐゴシック" pitchFamily="34" charset="-128"/>
              </a:rPr>
              <a:t>NAR &amp; Code of Ethics</a:t>
            </a:r>
          </a:p>
        </p:txBody>
      </p:sp>
    </p:spTree>
    <p:extLst>
      <p:ext uri="{BB962C8B-B14F-4D97-AF65-F5344CB8AC3E}">
        <p14:creationId xmlns:p14="http://schemas.microsoft.com/office/powerpoint/2010/main" val="348875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8675" name="Content Placeholder 2"/>
          <p:cNvSpPr>
            <a:spLocks noGrp="1"/>
          </p:cNvSpPr>
          <p:nvPr>
            <p:ph idx="1"/>
          </p:nvPr>
        </p:nvSpPr>
        <p:spPr>
          <a:xfrm>
            <a:off x="0" y="1428250"/>
            <a:ext cx="9144000" cy="4520113"/>
          </a:xfrm>
          <a:solidFill>
            <a:schemeClr val="tx1"/>
          </a:solidFill>
        </p:spPr>
        <p:txBody>
          <a:bodyPr/>
          <a:lstStyle/>
          <a:p>
            <a:pPr marL="800100">
              <a:buNone/>
            </a:pPr>
            <a:r>
              <a:rPr lang="en-US" altLang="en-US" b="1" dirty="0">
                <a:solidFill>
                  <a:schemeClr val="bg1"/>
                </a:solidFill>
                <a:ea typeface="ＭＳ Ｐゴシック" pitchFamily="34" charset="-128"/>
              </a:rPr>
              <a:t>Standard of Practice 12-5</a:t>
            </a:r>
          </a:p>
          <a:p>
            <a:pPr marL="800100">
              <a:buNone/>
            </a:pPr>
            <a:endParaRPr lang="en-US" altLang="en-US" b="1" dirty="0">
              <a:solidFill>
                <a:schemeClr val="bg1"/>
              </a:solidFill>
              <a:ea typeface="ＭＳ Ｐゴシック" pitchFamily="34" charset="-128"/>
            </a:endParaRPr>
          </a:p>
          <a:p>
            <a:pPr marL="800100">
              <a:buNone/>
            </a:pPr>
            <a:r>
              <a:rPr lang="en-US" altLang="en-US" sz="2000" dirty="0">
                <a:solidFill>
                  <a:schemeClr val="bg1"/>
                </a:solidFill>
                <a:ea typeface="ＭＳ Ｐゴシック" pitchFamily="34" charset="-128"/>
              </a:rPr>
              <a:t>Realtors® shall not advertise nor permit any person employed by or</a:t>
            </a:r>
          </a:p>
          <a:p>
            <a:pPr marL="800100">
              <a:buNone/>
            </a:pPr>
            <a:r>
              <a:rPr lang="en-US" altLang="en-US" sz="2000" dirty="0">
                <a:solidFill>
                  <a:schemeClr val="bg1"/>
                </a:solidFill>
                <a:ea typeface="ＭＳ Ｐゴシック" pitchFamily="34" charset="-128"/>
              </a:rPr>
              <a:t>affiliated with them to advertise real estate services or listed property</a:t>
            </a:r>
          </a:p>
          <a:p>
            <a:pPr marL="800100">
              <a:buNone/>
            </a:pPr>
            <a:r>
              <a:rPr lang="en-US" altLang="en-US" sz="2000" dirty="0">
                <a:solidFill>
                  <a:schemeClr val="bg1"/>
                </a:solidFill>
                <a:ea typeface="ＭＳ Ｐゴシック" pitchFamily="34" charset="-128"/>
              </a:rPr>
              <a:t>in any medium (e.g., electronically, print, radio, television, etc.) without</a:t>
            </a:r>
          </a:p>
          <a:p>
            <a:pPr marL="800100">
              <a:buNone/>
            </a:pPr>
            <a:r>
              <a:rPr lang="en-US" altLang="en-US" sz="2000" dirty="0">
                <a:solidFill>
                  <a:schemeClr val="bg1"/>
                </a:solidFill>
                <a:ea typeface="ＭＳ Ｐゴシック" pitchFamily="34" charset="-128"/>
              </a:rPr>
              <a:t>disclosing the name of that </a:t>
            </a:r>
            <a:r>
              <a:rPr lang="en-US" altLang="en-US" sz="2000" dirty="0" err="1">
                <a:solidFill>
                  <a:schemeClr val="bg1"/>
                </a:solidFill>
                <a:ea typeface="ＭＳ Ｐゴシック" pitchFamily="34" charset="-128"/>
              </a:rPr>
              <a:t>Realtor®’s</a:t>
            </a:r>
            <a:r>
              <a:rPr lang="en-US" altLang="en-US" sz="2000" dirty="0">
                <a:solidFill>
                  <a:schemeClr val="bg1"/>
                </a:solidFill>
                <a:ea typeface="ＭＳ Ｐゴシック" pitchFamily="34" charset="-128"/>
              </a:rPr>
              <a:t> firm in a reasonable and readily</a:t>
            </a:r>
          </a:p>
          <a:p>
            <a:pPr marL="800100">
              <a:buNone/>
            </a:pPr>
            <a:r>
              <a:rPr lang="en-US" altLang="en-US" sz="2000" dirty="0">
                <a:solidFill>
                  <a:schemeClr val="bg1"/>
                </a:solidFill>
                <a:ea typeface="ＭＳ Ｐゴシック" pitchFamily="34" charset="-128"/>
              </a:rPr>
              <a:t>apparent manner either in the advertisement or in electronic advertising</a:t>
            </a:r>
          </a:p>
          <a:p>
            <a:pPr marL="800100">
              <a:buNone/>
            </a:pPr>
            <a:r>
              <a:rPr lang="en-US" altLang="en-US" sz="2000" dirty="0">
                <a:solidFill>
                  <a:schemeClr val="bg1"/>
                </a:solidFill>
                <a:ea typeface="ＭＳ Ｐゴシック" pitchFamily="34" charset="-128"/>
              </a:rPr>
              <a:t>via a link to a display with all required disclosures. </a:t>
            </a:r>
          </a:p>
          <a:p>
            <a:pPr marL="800100">
              <a:buNone/>
            </a:pPr>
            <a:endParaRPr lang="en-US" altLang="en-US" sz="2000" dirty="0">
              <a:solidFill>
                <a:schemeClr val="bg1"/>
              </a:solidFill>
              <a:ea typeface="ＭＳ Ｐゴシック" pitchFamily="34" charset="-128"/>
            </a:endParaRPr>
          </a:p>
          <a:p>
            <a:pPr marL="457200" indent="0">
              <a:buNone/>
            </a:pPr>
            <a:endParaRPr lang="en-US" altLang="en-US" sz="3000" dirty="0">
              <a:solidFill>
                <a:schemeClr val="bg1"/>
              </a:solidFill>
              <a:ea typeface="ＭＳ Ｐゴシック" pitchFamily="34" charset="-128"/>
              <a:cs typeface="Arial" charset="0"/>
            </a:endParaRPr>
          </a:p>
          <a:p>
            <a:pPr marL="457200" indent="0">
              <a:buNone/>
            </a:pPr>
            <a:endParaRPr lang="en-US" altLang="en-US" sz="3000" dirty="0">
              <a:solidFill>
                <a:schemeClr val="bg1"/>
              </a:solidFill>
              <a:ea typeface="ＭＳ Ｐゴシック" pitchFamily="34" charset="-128"/>
              <a:cs typeface="Arial" charset="0"/>
            </a:endParaRPr>
          </a:p>
          <a:p>
            <a:pPr marL="457200" indent="0">
              <a:buNone/>
            </a:pPr>
            <a:br>
              <a:rPr lang="en-US" altLang="en-US" sz="3000" dirty="0">
                <a:solidFill>
                  <a:schemeClr val="bg1"/>
                </a:solidFill>
                <a:ea typeface="ＭＳ Ｐゴシック" pitchFamily="34" charset="-128"/>
                <a:cs typeface="Arial" charset="0"/>
              </a:rPr>
            </a:br>
            <a:r>
              <a:rPr lang="en-US" altLang="en-US" sz="3000" b="1" dirty="0">
                <a:solidFill>
                  <a:schemeClr val="bg1"/>
                </a:solidFill>
                <a:ea typeface="ＭＳ Ｐゴシック" pitchFamily="34" charset="-128"/>
                <a:cs typeface="Arial" charset="0"/>
              </a:rPr>
              <a:t> </a:t>
            </a:r>
          </a:p>
          <a:p>
            <a:pPr marL="457200" indent="0">
              <a:buNone/>
            </a:pPr>
            <a:endParaRPr lang="en-US" altLang="en-US" sz="3000" b="1" dirty="0">
              <a:solidFill>
                <a:schemeClr val="bg1"/>
              </a:solidFill>
              <a:ea typeface="ＭＳ Ｐゴシック" pitchFamily="34" charset="-128"/>
              <a:cs typeface="Arial" charset="0"/>
            </a:endParaRPr>
          </a:p>
          <a:p>
            <a:pPr>
              <a:buFont typeface="Arial" charset="0"/>
              <a:buNone/>
            </a:pPr>
            <a:endParaRPr lang="en-US" altLang="en-US" sz="2400" b="1" dirty="0">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8679" name="Slide Number Placeholder 6"/>
          <p:cNvSpPr>
            <a:spLocks noGrp="1"/>
          </p:cNvSpPr>
          <p:nvPr>
            <p:ph type="sldNum" sz="quarter" idx="12"/>
          </p:nvPr>
        </p:nvSpPr>
        <p:spPr bwMode="auto">
          <a:noFill/>
          <a:ln>
            <a:miter lim="800000"/>
            <a:headEnd/>
            <a:tailEnd/>
          </a:ln>
        </p:spPr>
        <p:txBody>
          <a:bodyPr/>
          <a:lstStyle/>
          <a:p>
            <a:fld id="{485AAB7C-B63D-4BC5-8CA9-8C2E2A200F23}" type="slidenum">
              <a:rPr lang="en-US" altLang="en-US" smtClean="0">
                <a:latin typeface="Calibri" pitchFamily="34" charset="0"/>
                <a:ea typeface="ＭＳ Ｐゴシック" pitchFamily="34" charset="-128"/>
              </a:rPr>
              <a:pPr/>
              <a:t>14</a:t>
            </a:fld>
            <a:endParaRPr lang="en-US" altLang="en-US">
              <a:latin typeface="Calibri" pitchFamily="34" charset="0"/>
              <a:ea typeface="ＭＳ Ｐゴシック" pitchFamily="34" charset="-128"/>
            </a:endParaRPr>
          </a:p>
        </p:txBody>
      </p:sp>
      <p:sp>
        <p:nvSpPr>
          <p:cNvPr id="8" name="Title 1"/>
          <p:cNvSpPr>
            <a:spLocks noGrp="1"/>
          </p:cNvSpPr>
          <p:nvPr>
            <p:ph type="title"/>
          </p:nvPr>
        </p:nvSpPr>
        <p:spPr>
          <a:xfrm>
            <a:off x="431798" y="215369"/>
            <a:ext cx="5945147" cy="1143000"/>
          </a:xfrm>
        </p:spPr>
        <p:txBody>
          <a:bodyPr/>
          <a:lstStyle/>
          <a:p>
            <a:pPr>
              <a:lnSpc>
                <a:spcPct val="80000"/>
              </a:lnSpc>
            </a:pPr>
            <a:r>
              <a:rPr lang="en-US" altLang="en-US" dirty="0">
                <a:effectLst>
                  <a:outerShdw blurRad="38100" dist="38100" dir="2700000" algn="tl">
                    <a:srgbClr val="000000">
                      <a:alpha val="43137"/>
                    </a:srgbClr>
                  </a:outerShdw>
                </a:effectLst>
                <a:ea typeface="ＭＳ Ｐゴシック" pitchFamily="34" charset="-128"/>
              </a:rPr>
              <a:t>NAR &amp; Code of Ethics</a:t>
            </a:r>
          </a:p>
        </p:txBody>
      </p:sp>
    </p:spTree>
    <p:extLst>
      <p:ext uri="{BB962C8B-B14F-4D97-AF65-F5344CB8AC3E}">
        <p14:creationId xmlns:p14="http://schemas.microsoft.com/office/powerpoint/2010/main" val="256007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8675" name="Content Placeholder 2"/>
          <p:cNvSpPr>
            <a:spLocks noGrp="1"/>
          </p:cNvSpPr>
          <p:nvPr>
            <p:ph idx="1"/>
          </p:nvPr>
        </p:nvSpPr>
        <p:spPr>
          <a:xfrm>
            <a:off x="0" y="1428250"/>
            <a:ext cx="9144000" cy="4520113"/>
          </a:xfrm>
          <a:solidFill>
            <a:schemeClr val="tx1"/>
          </a:solidFill>
        </p:spPr>
        <p:txBody>
          <a:bodyPr/>
          <a:lstStyle/>
          <a:p>
            <a:pPr marL="800100">
              <a:buNone/>
            </a:pPr>
            <a:r>
              <a:rPr lang="en-US" altLang="en-US" b="1" dirty="0">
                <a:solidFill>
                  <a:schemeClr val="bg1"/>
                </a:solidFill>
                <a:ea typeface="ＭＳ Ｐゴシック" pitchFamily="34" charset="-128"/>
              </a:rPr>
              <a:t>Standard of Practice 12-8</a:t>
            </a:r>
          </a:p>
          <a:p>
            <a:pPr marL="800100">
              <a:buNone/>
            </a:pPr>
            <a:endParaRPr lang="en-US" altLang="en-US" sz="2400" dirty="0">
              <a:solidFill>
                <a:schemeClr val="bg1"/>
              </a:solidFill>
              <a:ea typeface="ＭＳ Ｐゴシック" pitchFamily="34" charset="-128"/>
            </a:endParaRPr>
          </a:p>
          <a:p>
            <a:pPr marL="800100">
              <a:buNone/>
            </a:pPr>
            <a:r>
              <a:rPr lang="en-US" altLang="en-US" sz="2000" dirty="0">
                <a:solidFill>
                  <a:schemeClr val="bg1"/>
                </a:solidFill>
                <a:ea typeface="ＭＳ Ｐゴシック" pitchFamily="34" charset="-128"/>
              </a:rPr>
              <a:t>The obligation to present a true picture in representations to the public</a:t>
            </a:r>
          </a:p>
          <a:p>
            <a:pPr marL="800100">
              <a:buNone/>
            </a:pPr>
            <a:r>
              <a:rPr lang="en-US" altLang="en-US" sz="2000" dirty="0">
                <a:solidFill>
                  <a:schemeClr val="bg1"/>
                </a:solidFill>
                <a:ea typeface="ＭＳ Ｐゴシック" pitchFamily="34" charset="-128"/>
              </a:rPr>
              <a:t>includes information presented, provided, or displayed on Realtors®’</a:t>
            </a:r>
          </a:p>
          <a:p>
            <a:pPr marL="800100">
              <a:buNone/>
            </a:pPr>
            <a:r>
              <a:rPr lang="en-US" altLang="en-US" sz="2000" dirty="0">
                <a:solidFill>
                  <a:schemeClr val="bg1"/>
                </a:solidFill>
                <a:ea typeface="ＭＳ Ｐゴシック" pitchFamily="34" charset="-128"/>
              </a:rPr>
              <a:t>websites. Realtors® shall use reasonable efforts to ensure that</a:t>
            </a:r>
          </a:p>
          <a:p>
            <a:pPr marL="800100">
              <a:buNone/>
            </a:pPr>
            <a:r>
              <a:rPr lang="en-US" altLang="en-US" sz="2000" dirty="0">
                <a:solidFill>
                  <a:schemeClr val="bg1"/>
                </a:solidFill>
                <a:ea typeface="ＭＳ Ｐゴシック" pitchFamily="34" charset="-128"/>
              </a:rPr>
              <a:t>information on their websites is current. When it becomes apparent that</a:t>
            </a:r>
          </a:p>
          <a:p>
            <a:pPr marL="800100">
              <a:buNone/>
            </a:pPr>
            <a:r>
              <a:rPr lang="en-US" altLang="en-US" sz="2000" dirty="0">
                <a:solidFill>
                  <a:schemeClr val="bg1"/>
                </a:solidFill>
                <a:ea typeface="ＭＳ Ｐゴシック" pitchFamily="34" charset="-128"/>
              </a:rPr>
              <a:t>information on a </a:t>
            </a:r>
            <a:r>
              <a:rPr lang="en-US" altLang="en-US" sz="2000" dirty="0" err="1">
                <a:solidFill>
                  <a:schemeClr val="bg1"/>
                </a:solidFill>
                <a:ea typeface="ＭＳ Ｐゴシック" pitchFamily="34" charset="-128"/>
              </a:rPr>
              <a:t>Realtor®’s</a:t>
            </a:r>
            <a:r>
              <a:rPr lang="en-US" altLang="en-US" sz="2000" dirty="0">
                <a:solidFill>
                  <a:schemeClr val="bg1"/>
                </a:solidFill>
                <a:ea typeface="ＭＳ Ｐゴシック" pitchFamily="34" charset="-128"/>
              </a:rPr>
              <a:t> website is no longer current or accurate,</a:t>
            </a:r>
          </a:p>
          <a:p>
            <a:pPr marL="800100">
              <a:buNone/>
            </a:pPr>
            <a:r>
              <a:rPr lang="en-US" altLang="en-US" sz="2000" dirty="0">
                <a:solidFill>
                  <a:schemeClr val="bg1"/>
                </a:solidFill>
                <a:ea typeface="ＭＳ Ｐゴシック" pitchFamily="34" charset="-128"/>
              </a:rPr>
              <a:t>Realtors® shall promptly take corrective action</a:t>
            </a:r>
            <a:r>
              <a:rPr lang="en-US" altLang="en-US" sz="2400" dirty="0">
                <a:solidFill>
                  <a:schemeClr val="bg1"/>
                </a:solidFill>
                <a:ea typeface="ＭＳ Ｐゴシック" pitchFamily="34" charset="-128"/>
              </a:rPr>
              <a:t>. </a:t>
            </a:r>
          </a:p>
          <a:p>
            <a:pPr marL="800100">
              <a:buNone/>
            </a:pPr>
            <a:endParaRPr lang="en-US" altLang="en-US" sz="2400" dirty="0">
              <a:solidFill>
                <a:schemeClr val="bg1"/>
              </a:solidFill>
              <a:ea typeface="ＭＳ Ｐゴシック" pitchFamily="34" charset="-128"/>
            </a:endParaRPr>
          </a:p>
          <a:p>
            <a:pPr marL="457200" indent="0">
              <a:buNone/>
            </a:pPr>
            <a:endParaRPr lang="en-US" altLang="en-US" sz="3000" dirty="0">
              <a:solidFill>
                <a:schemeClr val="bg1"/>
              </a:solidFill>
              <a:ea typeface="ＭＳ Ｐゴシック" pitchFamily="34" charset="-128"/>
              <a:cs typeface="Arial" charset="0"/>
            </a:endParaRPr>
          </a:p>
          <a:p>
            <a:pPr marL="457200" indent="0">
              <a:buNone/>
            </a:pPr>
            <a:endParaRPr lang="en-US" altLang="en-US" sz="3000" dirty="0">
              <a:solidFill>
                <a:schemeClr val="bg1"/>
              </a:solidFill>
              <a:ea typeface="ＭＳ Ｐゴシック" pitchFamily="34" charset="-128"/>
              <a:cs typeface="Arial" charset="0"/>
            </a:endParaRPr>
          </a:p>
          <a:p>
            <a:pPr marL="457200" indent="0">
              <a:buNone/>
            </a:pPr>
            <a:br>
              <a:rPr lang="en-US" altLang="en-US" sz="3000" dirty="0">
                <a:solidFill>
                  <a:schemeClr val="bg1"/>
                </a:solidFill>
                <a:ea typeface="ＭＳ Ｐゴシック" pitchFamily="34" charset="-128"/>
                <a:cs typeface="Arial" charset="0"/>
              </a:rPr>
            </a:br>
            <a:r>
              <a:rPr lang="en-US" altLang="en-US" sz="3000" b="1" dirty="0">
                <a:solidFill>
                  <a:schemeClr val="bg1"/>
                </a:solidFill>
                <a:ea typeface="ＭＳ Ｐゴシック" pitchFamily="34" charset="-128"/>
                <a:cs typeface="Arial" charset="0"/>
              </a:rPr>
              <a:t> </a:t>
            </a:r>
          </a:p>
          <a:p>
            <a:pPr marL="457200" indent="0">
              <a:buNone/>
            </a:pPr>
            <a:endParaRPr lang="en-US" altLang="en-US" sz="3000" b="1" dirty="0">
              <a:solidFill>
                <a:schemeClr val="bg1"/>
              </a:solidFill>
              <a:ea typeface="ＭＳ Ｐゴシック" pitchFamily="34" charset="-128"/>
              <a:cs typeface="Arial" charset="0"/>
            </a:endParaRPr>
          </a:p>
          <a:p>
            <a:pPr>
              <a:buFont typeface="Arial" charset="0"/>
              <a:buNone/>
            </a:pPr>
            <a:endParaRPr lang="en-US" altLang="en-US" sz="2400" b="1" dirty="0">
              <a:ea typeface="ＭＳ Ｐゴシック" pitchFamily="34" charset="-128"/>
            </a:endParaRPr>
          </a:p>
        </p:txBody>
      </p:sp>
      <p:pic>
        <p:nvPicPr>
          <p:cNvPr id="28676" name="Picture 4" descr="ygclogo.jpg"/>
          <p:cNvPicPr>
            <a:picLocks noChangeAspect="1"/>
          </p:cNvPicPr>
          <p:nvPr/>
        </p:nvPicPr>
        <p:blipFill>
          <a:blip r:embed="rId4"/>
          <a:srcRect/>
          <a:stretch>
            <a:fillRect/>
          </a:stretch>
        </p:blipFill>
        <p:spPr bwMode="auto">
          <a:xfrm>
            <a:off x="6740525" y="782638"/>
            <a:ext cx="2124075" cy="685800"/>
          </a:xfrm>
          <a:prstGeom prst="rect">
            <a:avLst/>
          </a:prstGeom>
          <a:noFill/>
          <a:ln w="9525">
            <a:noFill/>
            <a:miter lim="800000"/>
            <a:headEnd/>
            <a:tailEnd/>
          </a:ln>
          <a:effectLst>
            <a:outerShdw dist="38100" dir="2700000" rotWithShape="0">
              <a:srgbClr val="808080">
                <a:alpha val="42998"/>
              </a:srgbClr>
            </a:outerShdw>
          </a:effectLst>
        </p:spPr>
      </p:pic>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8679" name="Slide Number Placeholder 6"/>
          <p:cNvSpPr>
            <a:spLocks noGrp="1"/>
          </p:cNvSpPr>
          <p:nvPr>
            <p:ph type="sldNum" sz="quarter" idx="12"/>
          </p:nvPr>
        </p:nvSpPr>
        <p:spPr bwMode="auto">
          <a:noFill/>
          <a:ln>
            <a:miter lim="800000"/>
            <a:headEnd/>
            <a:tailEnd/>
          </a:ln>
        </p:spPr>
        <p:txBody>
          <a:bodyPr/>
          <a:lstStyle/>
          <a:p>
            <a:fld id="{485AAB7C-B63D-4BC5-8CA9-8C2E2A200F23}" type="slidenum">
              <a:rPr lang="en-US" altLang="en-US" smtClean="0">
                <a:latin typeface="Calibri" pitchFamily="34" charset="0"/>
                <a:ea typeface="ＭＳ Ｐゴシック" pitchFamily="34" charset="-128"/>
              </a:rPr>
              <a:pPr/>
              <a:t>15</a:t>
            </a:fld>
            <a:endParaRPr lang="en-US" altLang="en-US">
              <a:latin typeface="Calibri" pitchFamily="34" charset="0"/>
              <a:ea typeface="ＭＳ Ｐゴシック" pitchFamily="34" charset="-128"/>
            </a:endParaRPr>
          </a:p>
        </p:txBody>
      </p:sp>
      <p:sp>
        <p:nvSpPr>
          <p:cNvPr id="8" name="Title 1"/>
          <p:cNvSpPr>
            <a:spLocks noGrp="1"/>
          </p:cNvSpPr>
          <p:nvPr>
            <p:ph type="title"/>
          </p:nvPr>
        </p:nvSpPr>
        <p:spPr>
          <a:xfrm>
            <a:off x="431798" y="215369"/>
            <a:ext cx="5945147" cy="1143000"/>
          </a:xfrm>
        </p:spPr>
        <p:txBody>
          <a:bodyPr/>
          <a:lstStyle/>
          <a:p>
            <a:pPr>
              <a:lnSpc>
                <a:spcPct val="80000"/>
              </a:lnSpc>
            </a:pPr>
            <a:r>
              <a:rPr lang="en-US" altLang="en-US" dirty="0">
                <a:effectLst>
                  <a:outerShdw blurRad="38100" dist="38100" dir="2700000" algn="tl">
                    <a:srgbClr val="000000">
                      <a:alpha val="43137"/>
                    </a:srgbClr>
                  </a:outerShdw>
                </a:effectLst>
                <a:ea typeface="ＭＳ Ｐゴシック" pitchFamily="34" charset="-128"/>
              </a:rPr>
              <a:t>NAR &amp; Code of Ethics</a:t>
            </a:r>
          </a:p>
        </p:txBody>
      </p:sp>
    </p:spTree>
    <p:extLst>
      <p:ext uri="{BB962C8B-B14F-4D97-AF65-F5344CB8AC3E}">
        <p14:creationId xmlns:p14="http://schemas.microsoft.com/office/powerpoint/2010/main" val="126895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9699" name="Content Placeholder 2"/>
          <p:cNvSpPr>
            <a:spLocks noGrp="1"/>
          </p:cNvSpPr>
          <p:nvPr>
            <p:ph idx="1"/>
          </p:nvPr>
        </p:nvSpPr>
        <p:spPr>
          <a:xfrm>
            <a:off x="0" y="1600200"/>
            <a:ext cx="9144000" cy="4525963"/>
          </a:xfrm>
          <a:solidFill>
            <a:schemeClr val="tx1"/>
          </a:solidFill>
        </p:spPr>
        <p:txBody>
          <a:bodyPr/>
          <a:lstStyle/>
          <a:p>
            <a:pPr marL="800100">
              <a:buFont typeface="Arial" charset="0"/>
              <a:buNone/>
            </a:pPr>
            <a:r>
              <a:rPr lang="en-US" altLang="en-US" b="1" dirty="0">
                <a:solidFill>
                  <a:schemeClr val="bg1"/>
                </a:solidFill>
                <a:ea typeface="ＭＳ Ｐゴシック" pitchFamily="34" charset="-128"/>
              </a:rPr>
              <a:t>Use NAR Resources</a:t>
            </a:r>
          </a:p>
          <a:p>
            <a:pPr marL="800100"/>
            <a:r>
              <a:rPr lang="en-US" altLang="en-US" sz="2800" dirty="0">
                <a:solidFill>
                  <a:schemeClr val="bg1"/>
                </a:solidFill>
                <a:ea typeface="ＭＳ Ｐゴシック" pitchFamily="34" charset="-128"/>
                <a:cs typeface="Arial" charset="0"/>
              </a:rPr>
              <a:t>CIPS directory  </a:t>
            </a:r>
          </a:p>
          <a:p>
            <a:pPr marL="457200" indent="0">
              <a:buNone/>
            </a:pPr>
            <a:r>
              <a:rPr lang="en-US" altLang="en-US" sz="2400" u="sng" dirty="0">
                <a:solidFill>
                  <a:schemeClr val="bg1"/>
                </a:solidFill>
                <a:ea typeface="ＭＳ Ｐゴシック" pitchFamily="34" charset="-128"/>
                <a:cs typeface="Arial" charset="0"/>
              </a:rPr>
              <a:t>www.realtor.org/findcips</a:t>
            </a:r>
          </a:p>
          <a:p>
            <a:pPr marL="800100"/>
            <a:r>
              <a:rPr lang="en-US" altLang="en-US" sz="2800" dirty="0">
                <a:solidFill>
                  <a:schemeClr val="bg1"/>
                </a:solidFill>
                <a:ea typeface="ＭＳ Ｐゴシック" pitchFamily="34" charset="-128"/>
                <a:cs typeface="Arial" charset="0"/>
              </a:rPr>
              <a:t>IRM directory (search </a:t>
            </a:r>
            <a:r>
              <a:rPr lang="en-US" altLang="en-US" sz="2800">
                <a:solidFill>
                  <a:schemeClr val="bg1"/>
                </a:solidFill>
                <a:ea typeface="ＭＳ Ｐゴシック" pitchFamily="34" charset="-128"/>
                <a:cs typeface="Arial" charset="0"/>
              </a:rPr>
              <a:t>by country)</a:t>
            </a:r>
            <a:endParaRPr lang="en-US" altLang="en-US" sz="2800" dirty="0">
              <a:solidFill>
                <a:schemeClr val="bg1"/>
              </a:solidFill>
              <a:ea typeface="ＭＳ Ｐゴシック" pitchFamily="34" charset="-128"/>
              <a:cs typeface="Arial" charset="0"/>
            </a:endParaRPr>
          </a:p>
          <a:p>
            <a:pPr marL="457200" indent="0">
              <a:buNone/>
            </a:pPr>
            <a:r>
              <a:rPr lang="en-US" altLang="en-US" sz="2400" u="sng" dirty="0">
                <a:solidFill>
                  <a:schemeClr val="bg1"/>
                </a:solidFill>
                <a:ea typeface="ＭＳ Ｐゴシック" pitchFamily="34" charset="-128"/>
                <a:cs typeface="Arial" charset="0"/>
              </a:rPr>
              <a:t>https://www.nar.realtor/romultim.nsf/findrealtor?readForm</a:t>
            </a:r>
          </a:p>
          <a:p>
            <a:pPr marL="800100"/>
            <a:r>
              <a:rPr lang="en-US" altLang="en-US" sz="2800" dirty="0">
                <a:solidFill>
                  <a:schemeClr val="bg1"/>
                </a:solidFill>
                <a:ea typeface="ＭＳ Ｐゴシック" pitchFamily="34" charset="-128"/>
                <a:cs typeface="Arial" charset="0"/>
              </a:rPr>
              <a:t>Global Ambassadors</a:t>
            </a:r>
          </a:p>
          <a:p>
            <a:pPr marL="800100"/>
            <a:r>
              <a:rPr lang="en-US" altLang="en-US" sz="2800" dirty="0">
                <a:solidFill>
                  <a:schemeClr val="bg1"/>
                </a:solidFill>
                <a:ea typeface="ＭＳ Ｐゴシック" pitchFamily="34" charset="-128"/>
                <a:cs typeface="Arial" charset="0"/>
              </a:rPr>
              <a:t>Realtor.com/International</a:t>
            </a:r>
          </a:p>
          <a:p>
            <a:pPr marL="800100"/>
            <a:r>
              <a:rPr lang="en-US" altLang="en-US" sz="2800" dirty="0">
                <a:solidFill>
                  <a:schemeClr val="bg1"/>
                </a:solidFill>
                <a:ea typeface="ＭＳ Ｐゴシック" pitchFamily="34" charset="-128"/>
                <a:cs typeface="Arial" charset="0"/>
              </a:rPr>
              <a:t>Annual convention</a:t>
            </a: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9703" name="Slide Number Placeholder 6"/>
          <p:cNvSpPr>
            <a:spLocks noGrp="1"/>
          </p:cNvSpPr>
          <p:nvPr>
            <p:ph type="sldNum" sz="quarter" idx="12"/>
          </p:nvPr>
        </p:nvSpPr>
        <p:spPr bwMode="auto">
          <a:noFill/>
          <a:ln>
            <a:miter lim="800000"/>
            <a:headEnd/>
            <a:tailEnd/>
          </a:ln>
        </p:spPr>
        <p:txBody>
          <a:bodyPr/>
          <a:lstStyle/>
          <a:p>
            <a:fld id="{FD622FE5-5088-4642-AB41-9A798EC37A75}" type="slidenum">
              <a:rPr lang="en-US" altLang="en-US" smtClean="0">
                <a:latin typeface="Calibri" pitchFamily="34" charset="0"/>
                <a:ea typeface="ＭＳ Ｐゴシック" pitchFamily="34" charset="-128"/>
              </a:rPr>
              <a:pPr/>
              <a:t>16</a:t>
            </a:fld>
            <a:endParaRPr lang="en-US" altLang="en-US">
              <a:latin typeface="Calibri" pitchFamily="34" charset="0"/>
              <a:ea typeface="ＭＳ Ｐゴシック" pitchFamily="34" charset="-128"/>
            </a:endParaRPr>
          </a:p>
        </p:txBody>
      </p:sp>
      <p:sp>
        <p:nvSpPr>
          <p:cNvPr id="8" name="Title 1"/>
          <p:cNvSpPr>
            <a:spLocks noGrp="1"/>
          </p:cNvSpPr>
          <p:nvPr>
            <p:ph type="title"/>
          </p:nvPr>
        </p:nvSpPr>
        <p:spPr>
          <a:xfrm>
            <a:off x="431799" y="215369"/>
            <a:ext cx="5245432" cy="1143000"/>
          </a:xfrm>
        </p:spPr>
        <p:txBody>
          <a:bodyPr/>
          <a:lstStyle/>
          <a:p>
            <a:pPr>
              <a:lnSpc>
                <a:spcPct val="80000"/>
              </a:lnSpc>
            </a:pPr>
            <a:r>
              <a:rPr lang="en-US" altLang="en-US" dirty="0">
                <a:effectLst>
                  <a:outerShdw blurRad="38100" dist="38100" dir="2700000" algn="tl">
                    <a:srgbClr val="000000">
                      <a:alpha val="43137"/>
                    </a:srgbClr>
                  </a:outerShdw>
                </a:effectLst>
                <a:ea typeface="ＭＳ Ｐゴシック" pitchFamily="34" charset="-128"/>
              </a:rPr>
              <a:t>What CAN I do?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Stock_000007489774Small.jpg"/>
          <p:cNvPicPr>
            <a:picLocks noChangeAspect="1"/>
          </p:cNvPicPr>
          <p:nvPr/>
        </p:nvPicPr>
        <p:blipFill>
          <a:blip r:embed="rId3"/>
          <a:srcRect/>
          <a:stretch>
            <a:fillRect/>
          </a:stretch>
        </p:blipFill>
        <p:spPr bwMode="auto">
          <a:xfrm>
            <a:off x="41540" y="185311"/>
            <a:ext cx="9035785" cy="6047849"/>
          </a:xfrm>
          <a:prstGeom prst="rect">
            <a:avLst/>
          </a:prstGeom>
          <a:noFill/>
          <a:ln w="9525">
            <a:noFill/>
            <a:miter lim="800000"/>
            <a:headEnd/>
            <a:tailEnd/>
          </a:ln>
        </p:spPr>
      </p:pic>
      <p:sp>
        <p:nvSpPr>
          <p:cNvPr id="3" name="Subtitle 2"/>
          <p:cNvSpPr>
            <a:spLocks noGrp="1"/>
          </p:cNvSpPr>
          <p:nvPr>
            <p:ph type="subTitle" idx="1"/>
          </p:nvPr>
        </p:nvSpPr>
        <p:spPr>
          <a:xfrm>
            <a:off x="883920" y="5463539"/>
            <a:ext cx="7300277" cy="487681"/>
          </a:xfrm>
          <a:solidFill>
            <a:schemeClr val="bg1">
              <a:lumMod val="10000"/>
              <a:lumOff val="90000"/>
            </a:schemeClr>
          </a:solidFill>
        </p:spPr>
        <p:txBody>
          <a:bodyPr rtlCol="0">
            <a:noAutofit/>
          </a:bodyPr>
          <a:lstStyle/>
          <a:p>
            <a:pPr algn="l" eaLnBrk="1" fontAlgn="auto" hangingPunct="1">
              <a:spcAft>
                <a:spcPts val="0"/>
              </a:spcAft>
              <a:buFont typeface="Arial"/>
              <a:buNone/>
              <a:defRPr/>
            </a:pPr>
            <a:r>
              <a:rPr lang="en-US" sz="3000" b="1" dirty="0">
                <a:solidFill>
                  <a:schemeClr val="bg1"/>
                </a:solidFill>
                <a:ea typeface="+mn-ea"/>
                <a:cs typeface="+mn-cs"/>
              </a:rPr>
              <a:t>Thank you for attending!</a:t>
            </a:r>
          </a:p>
        </p:txBody>
      </p:sp>
      <p:sp>
        <p:nvSpPr>
          <p:cNvPr id="2055" name="Slide Number Placeholder 7"/>
          <p:cNvSpPr>
            <a:spLocks noGrp="1"/>
          </p:cNvSpPr>
          <p:nvPr>
            <p:ph type="sldNum" sz="quarter" idx="12"/>
          </p:nvPr>
        </p:nvSpPr>
        <p:spPr bwMode="auto">
          <a:noFill/>
          <a:ln>
            <a:miter lim="800000"/>
            <a:headEnd/>
            <a:tailEnd/>
          </a:ln>
        </p:spPr>
        <p:txBody>
          <a:bodyPr/>
          <a:lstStyle/>
          <a:p>
            <a:fld id="{1FA0DD7C-CCA7-4731-B0C1-75BB56DEBF60}" type="slidenum">
              <a:rPr lang="en-US" altLang="en-US" smtClean="0">
                <a:latin typeface="Calibri" pitchFamily="34" charset="0"/>
                <a:ea typeface="ＭＳ Ｐゴシック" pitchFamily="34" charset="-128"/>
              </a:rPr>
              <a:pPr/>
              <a:t>17</a:t>
            </a:fld>
            <a:endParaRPr lang="en-US" altLang="en-US">
              <a:latin typeface="Calibri" pitchFamily="34" charset="0"/>
              <a:ea typeface="ＭＳ Ｐゴシック" pitchFamily="34" charset="-128"/>
            </a:endParaRPr>
          </a:p>
        </p:txBody>
      </p:sp>
      <p:sp>
        <p:nvSpPr>
          <p:cNvPr id="8" name="TextBox 7"/>
          <p:cNvSpPr txBox="1"/>
          <p:nvPr/>
        </p:nvSpPr>
        <p:spPr>
          <a:xfrm>
            <a:off x="5067805" y="3882809"/>
            <a:ext cx="3930491" cy="954107"/>
          </a:xfrm>
          <a:prstGeom prst="rect">
            <a:avLst/>
          </a:prstGeom>
          <a:noFill/>
        </p:spPr>
        <p:txBody>
          <a:bodyPr wrap="square" rtlCol="0">
            <a:spAutoFit/>
          </a:bodyPr>
          <a:lstStyle/>
          <a:p>
            <a:pPr algn="r"/>
            <a:r>
              <a:rPr lang="en-US" sz="2400" b="1" dirty="0">
                <a:solidFill>
                  <a:schemeClr val="bg1"/>
                </a:solidFill>
              </a:rPr>
              <a:t>Carla@CarlaRayman.com</a:t>
            </a:r>
          </a:p>
          <a:p>
            <a:pPr algn="r"/>
            <a:r>
              <a:rPr lang="en-US" sz="3200" b="1" dirty="0">
                <a:solidFill>
                  <a:schemeClr val="bg1"/>
                </a:solidFill>
              </a:rPr>
              <a:t>Carla Rayman Kidd</a:t>
            </a:r>
          </a:p>
        </p:txBody>
      </p:sp>
      <p:sp>
        <p:nvSpPr>
          <p:cNvPr id="9" name="TextBox 8"/>
          <p:cNvSpPr txBox="1"/>
          <p:nvPr/>
        </p:nvSpPr>
        <p:spPr>
          <a:xfrm>
            <a:off x="434975" y="564933"/>
            <a:ext cx="8383022" cy="646331"/>
          </a:xfrm>
          <a:prstGeom prst="rect">
            <a:avLst/>
          </a:prstGeom>
          <a:noFill/>
        </p:spPr>
        <p:txBody>
          <a:bodyPr wrap="square" rtlCol="0">
            <a:spAutoFit/>
          </a:bodyPr>
          <a:lstStyle/>
          <a:p>
            <a:r>
              <a:rPr lang="en-US" sz="3600" b="1" dirty="0">
                <a:solidFill>
                  <a:schemeClr val="bg1"/>
                </a:solidFill>
              </a:rPr>
              <a:t>						Questions? </a:t>
            </a:r>
          </a:p>
        </p:txBody>
      </p:sp>
      <p:pic>
        <p:nvPicPr>
          <p:cNvPr id="2" name="Picture 3" descr="A person posing for the camera&#10;&#10;Description generated with very high confidence">
            <a:extLst>
              <a:ext uri="{FF2B5EF4-FFF2-40B4-BE49-F238E27FC236}">
                <a16:creationId xmlns:a16="http://schemas.microsoft.com/office/drawing/2014/main" id="{A1866CEB-DCCA-4896-91AB-536D5DA77ED7}"/>
              </a:ext>
            </a:extLst>
          </p:cNvPr>
          <p:cNvPicPr>
            <a:picLocks noChangeAspect="1"/>
          </p:cNvPicPr>
          <p:nvPr/>
        </p:nvPicPr>
        <p:blipFill>
          <a:blip r:embed="rId4"/>
          <a:stretch>
            <a:fillRect/>
          </a:stretch>
        </p:blipFill>
        <p:spPr>
          <a:xfrm>
            <a:off x="6195002" y="1022060"/>
            <a:ext cx="2070847" cy="2577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Stock_000007489774Small.jpg"/>
          <p:cNvPicPr>
            <a:picLocks noChangeAspect="1"/>
          </p:cNvPicPr>
          <p:nvPr/>
        </p:nvPicPr>
        <p:blipFill>
          <a:blip r:embed="rId3"/>
          <a:srcRect/>
          <a:stretch>
            <a:fillRect/>
          </a:stretch>
        </p:blipFill>
        <p:spPr bwMode="auto">
          <a:xfrm>
            <a:off x="61800" y="144462"/>
            <a:ext cx="9043686" cy="6053138"/>
          </a:xfrm>
          <a:prstGeom prst="rect">
            <a:avLst/>
          </a:prstGeom>
          <a:noFill/>
          <a:ln w="9525">
            <a:noFill/>
            <a:miter lim="800000"/>
            <a:headEnd/>
            <a:tailEnd/>
          </a:ln>
        </p:spPr>
      </p:pic>
      <p:sp>
        <p:nvSpPr>
          <p:cNvPr id="2055" name="Slide Number Placeholder 7"/>
          <p:cNvSpPr>
            <a:spLocks noGrp="1"/>
          </p:cNvSpPr>
          <p:nvPr>
            <p:ph type="sldNum" sz="quarter" idx="12"/>
          </p:nvPr>
        </p:nvSpPr>
        <p:spPr bwMode="auto">
          <a:noFill/>
          <a:ln>
            <a:miter lim="800000"/>
            <a:headEnd/>
            <a:tailEnd/>
          </a:ln>
        </p:spPr>
        <p:txBody>
          <a:bodyPr/>
          <a:lstStyle/>
          <a:p>
            <a:fld id="{1FA0DD7C-CCA7-4731-B0C1-75BB56DEBF60}" type="slidenum">
              <a:rPr lang="en-US" altLang="en-US" smtClean="0">
                <a:latin typeface="Calibri" pitchFamily="34" charset="0"/>
                <a:ea typeface="ＭＳ Ｐゴシック" pitchFamily="34" charset="-128"/>
              </a:rPr>
              <a:pPr/>
              <a:t>2</a:t>
            </a:fld>
            <a:endParaRPr lang="en-US" altLang="en-US">
              <a:latin typeface="Calibri" pitchFamily="34" charset="0"/>
              <a:ea typeface="ＭＳ Ｐゴシック" pitchFamily="34" charset="-128"/>
            </a:endParaRPr>
          </a:p>
        </p:txBody>
      </p:sp>
      <p:sp>
        <p:nvSpPr>
          <p:cNvPr id="8" name="TextBox 7"/>
          <p:cNvSpPr txBox="1"/>
          <p:nvPr/>
        </p:nvSpPr>
        <p:spPr>
          <a:xfrm>
            <a:off x="5013960" y="3779520"/>
            <a:ext cx="3986917" cy="1446550"/>
          </a:xfrm>
          <a:prstGeom prst="rect">
            <a:avLst/>
          </a:prstGeom>
          <a:noFill/>
        </p:spPr>
        <p:txBody>
          <a:bodyPr wrap="square" rtlCol="0">
            <a:spAutoFit/>
          </a:bodyPr>
          <a:lstStyle/>
          <a:p>
            <a:pPr algn="r"/>
            <a:r>
              <a:rPr lang="en-US" sz="2800" dirty="0">
                <a:solidFill>
                  <a:schemeClr val="bg1"/>
                </a:solidFill>
              </a:rPr>
              <a:t>Carla Rayman Kidd</a:t>
            </a:r>
          </a:p>
          <a:p>
            <a:pPr algn="r"/>
            <a:r>
              <a:rPr lang="en-US" sz="2000" b="1" dirty="0">
                <a:solidFill>
                  <a:schemeClr val="bg1"/>
                </a:solidFill>
              </a:rPr>
              <a:t>NAR Global Liaison</a:t>
            </a:r>
          </a:p>
          <a:p>
            <a:pPr algn="r"/>
            <a:r>
              <a:rPr lang="en-US" sz="2000" b="1" dirty="0">
                <a:solidFill>
                  <a:schemeClr val="bg1"/>
                </a:solidFill>
              </a:rPr>
              <a:t>North America, Central America &amp; the Caribbean  </a:t>
            </a:r>
          </a:p>
        </p:txBody>
      </p:sp>
      <p:pic>
        <p:nvPicPr>
          <p:cNvPr id="3" name="Picture 3" descr="A person posing for the camera&#10;&#10;Description generated with very high confidence">
            <a:extLst>
              <a:ext uri="{FF2B5EF4-FFF2-40B4-BE49-F238E27FC236}">
                <a16:creationId xmlns:a16="http://schemas.microsoft.com/office/drawing/2014/main" id="{43E88F8D-74DF-4B74-8AF3-ACB935C1B9A7}"/>
              </a:ext>
            </a:extLst>
          </p:cNvPr>
          <p:cNvPicPr>
            <a:picLocks noChangeAspect="1"/>
          </p:cNvPicPr>
          <p:nvPr/>
        </p:nvPicPr>
        <p:blipFill>
          <a:blip r:embed="rId4"/>
          <a:stretch>
            <a:fillRect/>
          </a:stretch>
        </p:blipFill>
        <p:spPr>
          <a:xfrm>
            <a:off x="6615953" y="1052124"/>
            <a:ext cx="2070847" cy="25773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3075" name="Content Placeholder 2"/>
          <p:cNvSpPr>
            <a:spLocks noGrp="1"/>
          </p:cNvSpPr>
          <p:nvPr>
            <p:ph idx="1"/>
          </p:nvPr>
        </p:nvSpPr>
        <p:spPr>
          <a:xfrm>
            <a:off x="0" y="2017714"/>
            <a:ext cx="9144000" cy="4108450"/>
          </a:xfrm>
          <a:solidFill>
            <a:schemeClr val="tx1"/>
          </a:solidFill>
        </p:spPr>
        <p:txBody>
          <a:bodyPr/>
          <a:lstStyle/>
          <a:p>
            <a:pPr>
              <a:buFont typeface="Arial" charset="0"/>
              <a:buNone/>
            </a:pPr>
            <a:r>
              <a:rPr lang="en-US" altLang="en-US" sz="2000" b="1" dirty="0">
                <a:ea typeface="ＭＳ Ｐゴシック" pitchFamily="34" charset="-128"/>
              </a:rPr>
              <a:t>	</a:t>
            </a:r>
            <a:endParaRPr lang="en-US" altLang="en-US" sz="1200" b="1" dirty="0">
              <a:solidFill>
                <a:schemeClr val="bg1"/>
              </a:solidFill>
              <a:ea typeface="ＭＳ Ｐゴシック" pitchFamily="34" charset="-128"/>
            </a:endParaRPr>
          </a:p>
          <a:p>
            <a:pPr marL="1714500"/>
            <a:r>
              <a:rPr lang="en-US" altLang="en-US" dirty="0">
                <a:solidFill>
                  <a:schemeClr val="bg1"/>
                </a:solidFill>
                <a:ea typeface="ＭＳ Ｐゴシック" pitchFamily="34" charset="-128"/>
              </a:rPr>
              <a:t>History </a:t>
            </a:r>
          </a:p>
          <a:p>
            <a:pPr marL="1714500"/>
            <a:r>
              <a:rPr lang="en-US" altLang="en-US" dirty="0">
                <a:solidFill>
                  <a:schemeClr val="bg1"/>
                </a:solidFill>
                <a:ea typeface="ＭＳ Ｐゴシック" pitchFamily="34" charset="-128"/>
              </a:rPr>
              <a:t>Region and listings</a:t>
            </a:r>
          </a:p>
          <a:p>
            <a:pPr marL="1714500"/>
            <a:r>
              <a:rPr lang="en-US" altLang="en-US" dirty="0">
                <a:solidFill>
                  <a:schemeClr val="bg1"/>
                </a:solidFill>
                <a:ea typeface="ＭＳ Ｐゴシック" pitchFamily="34" charset="-128"/>
              </a:rPr>
              <a:t>Specific country issues</a:t>
            </a:r>
          </a:p>
          <a:p>
            <a:pPr marL="1714500"/>
            <a:r>
              <a:rPr lang="en-US" altLang="en-US" dirty="0">
                <a:solidFill>
                  <a:schemeClr val="bg1"/>
                </a:solidFill>
                <a:ea typeface="ＭＳ Ｐゴシック" pitchFamily="34" charset="-128"/>
              </a:rPr>
              <a:t>What’s your risk?</a:t>
            </a:r>
          </a:p>
          <a:p>
            <a:pPr marL="1714500"/>
            <a:r>
              <a:rPr lang="en-US" altLang="en-US" dirty="0">
                <a:solidFill>
                  <a:schemeClr val="bg1"/>
                </a:solidFill>
                <a:ea typeface="ＭＳ Ｐゴシック" pitchFamily="34" charset="-128"/>
              </a:rPr>
              <a:t>NAR and Code of Ethics</a:t>
            </a:r>
          </a:p>
          <a:p>
            <a:pPr marL="1714500"/>
            <a:r>
              <a:rPr lang="en-US" altLang="en-US" dirty="0">
                <a:solidFill>
                  <a:schemeClr val="bg1"/>
                </a:solidFill>
                <a:ea typeface="ＭＳ Ｐゴシック" pitchFamily="34" charset="-128"/>
              </a:rPr>
              <a:t>What can you do?</a:t>
            </a:r>
          </a:p>
          <a:p>
            <a:endParaRPr lang="en-US" altLang="en-US" b="1" dirty="0">
              <a:ea typeface="ＭＳ Ｐゴシック" pitchFamily="34" charset="-128"/>
            </a:endParaRPr>
          </a:p>
        </p:txBody>
      </p:sp>
      <p:sp>
        <p:nvSpPr>
          <p:cNvPr id="3077" name="Title 1"/>
          <p:cNvSpPr>
            <a:spLocks noGrp="1"/>
          </p:cNvSpPr>
          <p:nvPr>
            <p:ph type="title"/>
          </p:nvPr>
        </p:nvSpPr>
        <p:spPr>
          <a:xfrm>
            <a:off x="0" y="1231900"/>
            <a:ext cx="9144000" cy="785813"/>
          </a:xfrm>
        </p:spPr>
        <p:txBody>
          <a:bodyPr/>
          <a:lstStyle/>
          <a:p>
            <a:pPr algn="l"/>
            <a:r>
              <a:rPr lang="en-US" altLang="en-US" sz="3200" b="1" dirty="0">
                <a:effectLst>
                  <a:outerShdw blurRad="38100" dist="38100" dir="2700000" algn="tl">
                    <a:srgbClr val="000000">
                      <a:alpha val="43137"/>
                    </a:srgbClr>
                  </a:outerShdw>
                </a:effectLst>
                <a:ea typeface="ＭＳ Ｐゴシック" pitchFamily="34" charset="-128"/>
              </a:rPr>
              <a:t>	The Liability &amp; Risk Behind International Listings</a:t>
            </a:r>
            <a:endParaRPr lang="en-US" altLang="en-US" dirty="0">
              <a:effectLst>
                <a:outerShdw blurRad="38100" dist="38100" dir="2700000" algn="tl">
                  <a:srgbClr val="000000">
                    <a:alpha val="43137"/>
                  </a:srgbClr>
                </a:outerShdw>
              </a:effectLst>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3079" name="Slide Number Placeholder 6"/>
          <p:cNvSpPr>
            <a:spLocks noGrp="1"/>
          </p:cNvSpPr>
          <p:nvPr>
            <p:ph type="sldNum" sz="quarter" idx="12"/>
          </p:nvPr>
        </p:nvSpPr>
        <p:spPr bwMode="auto">
          <a:noFill/>
          <a:ln>
            <a:miter lim="800000"/>
            <a:headEnd/>
            <a:tailEnd/>
          </a:ln>
        </p:spPr>
        <p:txBody>
          <a:bodyPr/>
          <a:lstStyle/>
          <a:p>
            <a:fld id="{66BB31B7-31E6-4FD6-81F4-01F985480F12}" type="slidenum">
              <a:rPr lang="en-US" altLang="en-US" smtClean="0">
                <a:latin typeface="Calibri" pitchFamily="34" charset="0"/>
                <a:ea typeface="ＭＳ Ｐゴシック" pitchFamily="34" charset="-128"/>
              </a:rPr>
              <a:pPr/>
              <a:t>3</a:t>
            </a:fld>
            <a:endParaRPr lang="en-US" altLang="en-US">
              <a:latin typeface="Calibri" pitchFamily="34" charset="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5123" name="Content Placeholder 2"/>
          <p:cNvSpPr>
            <a:spLocks noGrp="1"/>
          </p:cNvSpPr>
          <p:nvPr>
            <p:ph idx="1"/>
          </p:nvPr>
        </p:nvSpPr>
        <p:spPr>
          <a:xfrm>
            <a:off x="0" y="1600200"/>
            <a:ext cx="9144000" cy="4525963"/>
          </a:xfrm>
          <a:solidFill>
            <a:schemeClr val="tx1"/>
          </a:solidFill>
        </p:spPr>
        <p:txBody>
          <a:bodyPr/>
          <a:lstStyle/>
          <a:p>
            <a:pPr marL="457200" indent="0">
              <a:buNone/>
              <a:defRPr/>
            </a:pPr>
            <a:r>
              <a:rPr lang="en-US" altLang="en-US" sz="3600" dirty="0">
                <a:solidFill>
                  <a:schemeClr val="bg1"/>
                </a:solidFill>
                <a:ea typeface="ＭＳ Ｐゴシック" pitchFamily="34" charset="-128"/>
              </a:rPr>
              <a:t>Cooperating Associations</a:t>
            </a:r>
          </a:p>
          <a:p>
            <a:pPr marL="457200" indent="0">
              <a:lnSpc>
                <a:spcPts val="4000"/>
              </a:lnSpc>
              <a:buNone/>
              <a:defRPr/>
            </a:pPr>
            <a:endParaRPr lang="en-US" altLang="en-US" sz="3600" dirty="0">
              <a:solidFill>
                <a:schemeClr val="bg1"/>
              </a:solidFill>
              <a:ea typeface="ＭＳ Ｐゴシック" pitchFamily="34" charset="-128"/>
            </a:endParaRPr>
          </a:p>
          <a:p>
            <a:pPr marL="457200" indent="0">
              <a:lnSpc>
                <a:spcPts val="4000"/>
              </a:lnSpc>
              <a:buNone/>
              <a:defRPr/>
            </a:pPr>
            <a:r>
              <a:rPr lang="en-US" altLang="en-US" sz="3600" dirty="0">
                <a:solidFill>
                  <a:schemeClr val="bg1"/>
                </a:solidFill>
                <a:ea typeface="ＭＳ Ｐゴシック" pitchFamily="34" charset="-128"/>
              </a:rPr>
              <a:t>Bilateral partners</a:t>
            </a:r>
          </a:p>
          <a:p>
            <a:pPr marL="457200" indent="0">
              <a:lnSpc>
                <a:spcPts val="4000"/>
              </a:lnSpc>
              <a:buNone/>
              <a:defRPr/>
            </a:pPr>
            <a:endParaRPr lang="en-US" altLang="en-US" sz="3600" dirty="0">
              <a:solidFill>
                <a:schemeClr val="bg1"/>
              </a:solidFill>
              <a:ea typeface="ＭＳ Ｐゴシック" pitchFamily="34" charset="-128"/>
            </a:endParaRPr>
          </a:p>
          <a:p>
            <a:pPr marL="457200" indent="0">
              <a:lnSpc>
                <a:spcPts val="4000"/>
              </a:lnSpc>
              <a:buNone/>
              <a:defRPr/>
            </a:pPr>
            <a:r>
              <a:rPr lang="en-US" altLang="en-US" sz="3600" dirty="0">
                <a:solidFill>
                  <a:schemeClr val="bg1"/>
                </a:solidFill>
                <a:ea typeface="ＭＳ Ｐゴシック" pitchFamily="34" charset="-128"/>
              </a:rPr>
              <a:t>NAR Global Structure: Global Coordinators, Global Ambassadors, Ambassador Associations</a:t>
            </a:r>
          </a:p>
        </p:txBody>
      </p:sp>
      <p:sp>
        <p:nvSpPr>
          <p:cNvPr id="5125" name="Title 1"/>
          <p:cNvSpPr>
            <a:spLocks noGrp="1"/>
          </p:cNvSpPr>
          <p:nvPr>
            <p:ph type="title"/>
          </p:nvPr>
        </p:nvSpPr>
        <p:spPr>
          <a:xfrm>
            <a:off x="457200" y="274638"/>
            <a:ext cx="4826000" cy="1143000"/>
          </a:xfrm>
        </p:spPr>
        <p:txBody>
          <a:bodyPr/>
          <a:lstStyle/>
          <a:p>
            <a:r>
              <a:rPr lang="en-US" altLang="en-US" dirty="0">
                <a:effectLst>
                  <a:outerShdw blurRad="38100" dist="38100" dir="2700000" algn="tl">
                    <a:srgbClr val="000000">
                      <a:alpha val="43137"/>
                    </a:srgbClr>
                  </a:outerShdw>
                </a:effectLst>
                <a:ea typeface="ＭＳ Ｐゴシック" pitchFamily="34" charset="-128"/>
              </a:rPr>
              <a:t>History</a:t>
            </a: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5127" name="Slide Number Placeholder 6"/>
          <p:cNvSpPr>
            <a:spLocks noGrp="1"/>
          </p:cNvSpPr>
          <p:nvPr>
            <p:ph type="sldNum" sz="quarter" idx="12"/>
          </p:nvPr>
        </p:nvSpPr>
        <p:spPr bwMode="auto">
          <a:noFill/>
          <a:ln>
            <a:miter lim="800000"/>
            <a:headEnd/>
            <a:tailEnd/>
          </a:ln>
        </p:spPr>
        <p:txBody>
          <a:bodyPr/>
          <a:lstStyle/>
          <a:p>
            <a:fld id="{785C7541-6D6E-4772-A88B-A7D30FD3930C}" type="slidenum">
              <a:rPr lang="en-US" altLang="en-US" smtClean="0">
                <a:latin typeface="Calibri" pitchFamily="34" charset="0"/>
                <a:ea typeface="ＭＳ Ｐゴシック" pitchFamily="34" charset="-128"/>
              </a:rPr>
              <a:pPr/>
              <a:t>4</a:t>
            </a:fld>
            <a:endParaRPr lang="en-US" altLang="en-US">
              <a:latin typeface="Calibri" pitchFamily="34" charset="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2531" name="Content Placeholder 2"/>
          <p:cNvSpPr>
            <a:spLocks noGrp="1"/>
          </p:cNvSpPr>
          <p:nvPr>
            <p:ph idx="1"/>
          </p:nvPr>
        </p:nvSpPr>
        <p:spPr>
          <a:xfrm>
            <a:off x="-64655" y="1600200"/>
            <a:ext cx="9208655" cy="4525963"/>
          </a:xfrm>
          <a:solidFill>
            <a:schemeClr val="tx1"/>
          </a:solidFill>
        </p:spPr>
        <p:txBody>
          <a:bodyPr/>
          <a:lstStyle/>
          <a:p>
            <a:pPr algn="ctr">
              <a:buFont typeface="Arial" charset="0"/>
              <a:buNone/>
            </a:pPr>
            <a:r>
              <a:rPr lang="en-US" altLang="en-US" sz="3600" dirty="0">
                <a:solidFill>
                  <a:schemeClr val="bg1"/>
                </a:solidFill>
                <a:ea typeface="ＭＳ Ｐゴシック" pitchFamily="34" charset="-128"/>
              </a:rPr>
              <a:t>Bahamas, Belize, Bermuda, Costa Rica, Dominican Republic, El Salvador, Guatemala, Honduras, Jamaica, Mexico, Nicaragua, Panama</a:t>
            </a:r>
          </a:p>
          <a:p>
            <a:pPr>
              <a:buFont typeface="Arial" charset="0"/>
              <a:buNone/>
            </a:pPr>
            <a:endParaRPr lang="en-US" altLang="en-US" sz="1800" b="1" dirty="0">
              <a:solidFill>
                <a:schemeClr val="bg1"/>
              </a:solidFill>
              <a:ea typeface="ＭＳ Ｐゴシック" pitchFamily="34" charset="-128"/>
            </a:endParaRPr>
          </a:p>
          <a:p>
            <a:pPr marL="800100">
              <a:buFont typeface="Arial" charset="0"/>
              <a:buNone/>
            </a:pPr>
            <a:endParaRPr lang="en-US" altLang="en-US" sz="2800" b="1" dirty="0">
              <a:solidFill>
                <a:schemeClr val="bg1"/>
              </a:solidFill>
              <a:ea typeface="ＭＳ Ｐゴシック" pitchFamily="34" charset="-128"/>
            </a:endParaRPr>
          </a:p>
          <a:p>
            <a:pPr marL="800100">
              <a:buFont typeface="Arial" charset="0"/>
              <a:buNone/>
            </a:pPr>
            <a:endParaRPr lang="en-US" altLang="en-US" sz="2800" b="1" dirty="0">
              <a:solidFill>
                <a:schemeClr val="bg1"/>
              </a:solidFill>
              <a:ea typeface="ＭＳ Ｐゴシック" pitchFamily="34" charset="-128"/>
            </a:endParaRPr>
          </a:p>
        </p:txBody>
      </p:sp>
      <p:sp>
        <p:nvSpPr>
          <p:cNvPr id="22533" name="Title 1"/>
          <p:cNvSpPr>
            <a:spLocks noGrp="1"/>
          </p:cNvSpPr>
          <p:nvPr>
            <p:ph type="title"/>
          </p:nvPr>
        </p:nvSpPr>
        <p:spPr>
          <a:xfrm>
            <a:off x="457199" y="274638"/>
            <a:ext cx="5585791" cy="1143000"/>
          </a:xfrm>
        </p:spPr>
        <p:txBody>
          <a:bodyPr/>
          <a:lstStyle/>
          <a:p>
            <a:r>
              <a:rPr lang="en-US" altLang="en-US" sz="5400" dirty="0">
                <a:effectLst>
                  <a:outerShdw blurRad="38100" dist="38100" dir="2700000" algn="tl">
                    <a:srgbClr val="000000">
                      <a:alpha val="43137"/>
                    </a:srgbClr>
                  </a:outerShdw>
                </a:effectLst>
                <a:ea typeface="ＭＳ Ｐゴシック" pitchFamily="34" charset="-128"/>
              </a:rPr>
              <a:t>Region &amp; Listings</a:t>
            </a:r>
            <a:endParaRPr lang="en-US" altLang="en-US" dirty="0">
              <a:effectLst>
                <a:outerShdw blurRad="38100" dist="38100" dir="2700000" algn="tl">
                  <a:srgbClr val="000000">
                    <a:alpha val="43137"/>
                  </a:srgbClr>
                </a:outerShdw>
              </a:effectLst>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2535" name="Slide Number Placeholder 6"/>
          <p:cNvSpPr>
            <a:spLocks noGrp="1"/>
          </p:cNvSpPr>
          <p:nvPr>
            <p:ph type="sldNum" sz="quarter" idx="12"/>
          </p:nvPr>
        </p:nvSpPr>
        <p:spPr bwMode="auto">
          <a:noFill/>
          <a:ln>
            <a:miter lim="800000"/>
            <a:headEnd/>
            <a:tailEnd/>
          </a:ln>
        </p:spPr>
        <p:txBody>
          <a:bodyPr/>
          <a:lstStyle/>
          <a:p>
            <a:fld id="{6A6237D7-D03F-4ED9-82DE-9AF13745904C}" type="slidenum">
              <a:rPr lang="en-US" altLang="en-US" smtClean="0">
                <a:latin typeface="Calibri" pitchFamily="34" charset="0"/>
                <a:ea typeface="ＭＳ Ｐゴシック" pitchFamily="34" charset="-128"/>
              </a:rPr>
              <a:pPr/>
              <a:t>5</a:t>
            </a:fld>
            <a:endParaRPr lang="en-US" altLang="en-US">
              <a:latin typeface="Calibri" pitchFamily="34" charset="0"/>
              <a:ea typeface="ＭＳ Ｐゴシック" pitchFamily="34" charset="-128"/>
            </a:endParaRPr>
          </a:p>
        </p:txBody>
      </p:sp>
      <p:pic>
        <p:nvPicPr>
          <p:cNvPr id="1026" name="Picture 2" descr="C:\Users\Cherolyne\AppData\Local\Microsoft\Windows\Temporary Internet Files\Content.IE5\4QUOOSTO\bullseye[1].png"/>
          <p:cNvPicPr>
            <a:picLocks noChangeAspect="1" noChangeArrowheads="1"/>
          </p:cNvPicPr>
          <p:nvPr/>
        </p:nvPicPr>
        <p:blipFill>
          <a:blip r:embed="rId4"/>
          <a:srcRect/>
          <a:stretch>
            <a:fillRect/>
          </a:stretch>
        </p:blipFill>
        <p:spPr bwMode="auto">
          <a:xfrm>
            <a:off x="3038189" y="3816625"/>
            <a:ext cx="2669221" cy="22061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3555" name="Content Placeholder 2"/>
          <p:cNvSpPr>
            <a:spLocks noGrp="1"/>
          </p:cNvSpPr>
          <p:nvPr>
            <p:ph idx="1"/>
          </p:nvPr>
        </p:nvSpPr>
        <p:spPr>
          <a:xfrm>
            <a:off x="-1" y="1600200"/>
            <a:ext cx="9143999" cy="4525963"/>
          </a:xfrm>
          <a:solidFill>
            <a:schemeClr val="tx1"/>
          </a:solidFill>
        </p:spPr>
        <p:txBody>
          <a:bodyPr/>
          <a:lstStyle/>
          <a:p>
            <a:pPr algn="ctr">
              <a:buFont typeface="Arial" charset="0"/>
              <a:buNone/>
            </a:pPr>
            <a:r>
              <a:rPr lang="en-US" altLang="en-US" sz="2800" b="1" dirty="0">
                <a:solidFill>
                  <a:schemeClr val="bg1"/>
                </a:solidFill>
                <a:ea typeface="ＭＳ Ｐゴシック" pitchFamily="34" charset="-128"/>
              </a:rPr>
              <a:t>NTREIS:</a:t>
            </a:r>
          </a:p>
          <a:p>
            <a:pPr algn="ctr">
              <a:buNone/>
            </a:pPr>
            <a:r>
              <a:rPr lang="en-US" altLang="en-US" sz="2400" b="1" dirty="0">
                <a:solidFill>
                  <a:schemeClr val="bg1"/>
                </a:solidFill>
                <a:ea typeface="ＭＳ Ｐゴシック" pitchFamily="34" charset="-128"/>
              </a:rPr>
              <a:t>5 lot listings – Brazil, Mexico, Costa Rica</a:t>
            </a:r>
          </a:p>
          <a:p>
            <a:pPr algn="ctr">
              <a:buNone/>
            </a:pPr>
            <a:r>
              <a:rPr lang="en-US" altLang="en-US" sz="2400" b="1" dirty="0">
                <a:solidFill>
                  <a:schemeClr val="bg1"/>
                </a:solidFill>
                <a:ea typeface="ＭＳ Ｐゴシック" pitchFamily="34" charset="-128"/>
              </a:rPr>
              <a:t>1 multi-family – Belize</a:t>
            </a:r>
          </a:p>
          <a:p>
            <a:pPr algn="ctr">
              <a:buNone/>
            </a:pPr>
            <a:r>
              <a:rPr lang="en-US" altLang="en-US" sz="2400" b="1" dirty="0">
                <a:solidFill>
                  <a:schemeClr val="bg1"/>
                </a:solidFill>
                <a:ea typeface="ＭＳ Ｐゴシック" pitchFamily="34" charset="-128"/>
              </a:rPr>
              <a:t>58 Belize, Mexico, Dubai, Istanbul, Costa Rica, Italy</a:t>
            </a:r>
          </a:p>
          <a:p>
            <a:pPr algn="ctr">
              <a:buNone/>
            </a:pPr>
            <a:r>
              <a:rPr lang="en-US" altLang="en-US" sz="2400" b="1" dirty="0">
                <a:solidFill>
                  <a:schemeClr val="bg1"/>
                </a:solidFill>
                <a:ea typeface="ＭＳ Ｐゴシック" pitchFamily="34" charset="-128"/>
              </a:rPr>
              <a:t>8 sold – Belize, Mexico</a:t>
            </a:r>
          </a:p>
          <a:p>
            <a:pPr algn="ctr">
              <a:buNone/>
            </a:pPr>
            <a:endParaRPr lang="es-ES" altLang="en-US" sz="2800" b="1" dirty="0">
              <a:solidFill>
                <a:schemeClr val="bg1"/>
              </a:solidFill>
              <a:ea typeface="ＭＳ Ｐゴシック" pitchFamily="34" charset="-128"/>
            </a:endParaRPr>
          </a:p>
          <a:p>
            <a:pPr algn="ctr">
              <a:buNone/>
            </a:pPr>
            <a:r>
              <a:rPr lang="es-ES" altLang="en-US" sz="2800" b="1" dirty="0">
                <a:solidFill>
                  <a:schemeClr val="bg1"/>
                </a:solidFill>
                <a:ea typeface="ＭＳ Ｐゴシック" pitchFamily="34" charset="-128"/>
              </a:rPr>
              <a:t>HAR:</a:t>
            </a:r>
          </a:p>
          <a:p>
            <a:pPr algn="ctr">
              <a:buNone/>
            </a:pPr>
            <a:r>
              <a:rPr lang="es-ES" altLang="en-US" sz="2400" b="1" dirty="0">
                <a:solidFill>
                  <a:schemeClr val="bg1"/>
                </a:solidFill>
                <a:ea typeface="ＭＳ Ｐゴシック" pitchFamily="34" charset="-128"/>
              </a:rPr>
              <a:t>186 </a:t>
            </a:r>
            <a:r>
              <a:rPr lang="es-ES" altLang="en-US" sz="2400" b="1" dirty="0" err="1">
                <a:solidFill>
                  <a:schemeClr val="bg1"/>
                </a:solidFill>
                <a:ea typeface="ＭＳ Ｐゴシック" pitchFamily="34" charset="-128"/>
              </a:rPr>
              <a:t>listings</a:t>
            </a:r>
            <a:endParaRPr lang="es-ES" altLang="en-US" sz="2400" b="1" dirty="0">
              <a:solidFill>
                <a:schemeClr val="bg1"/>
              </a:solidFill>
              <a:ea typeface="ＭＳ Ｐゴシック" pitchFamily="34" charset="-128"/>
            </a:endParaRPr>
          </a:p>
          <a:p>
            <a:pPr algn="ctr">
              <a:buNone/>
            </a:pPr>
            <a:r>
              <a:rPr lang="es-ES" altLang="en-US" sz="2400" b="1" dirty="0" err="1">
                <a:solidFill>
                  <a:schemeClr val="bg1"/>
                </a:solidFill>
                <a:ea typeface="ＭＳ Ｐゴシック" pitchFamily="34" charset="-128"/>
              </a:rPr>
              <a:t>Mainly</a:t>
            </a:r>
            <a:r>
              <a:rPr lang="es-ES" altLang="en-US" sz="2400" b="1" dirty="0">
                <a:solidFill>
                  <a:schemeClr val="bg1"/>
                </a:solidFill>
                <a:ea typeface="ＭＳ Ｐゴシック" pitchFamily="34" charset="-128"/>
              </a:rPr>
              <a:t> </a:t>
            </a:r>
            <a:r>
              <a:rPr lang="es-ES" altLang="en-US" sz="2400" b="1" dirty="0" err="1">
                <a:solidFill>
                  <a:schemeClr val="bg1"/>
                </a:solidFill>
                <a:ea typeface="ＭＳ Ｐゴシック" pitchFamily="34" charset="-128"/>
              </a:rPr>
              <a:t>Belize</a:t>
            </a:r>
            <a:r>
              <a:rPr lang="es-ES" altLang="en-US" sz="2400" b="1" dirty="0">
                <a:solidFill>
                  <a:schemeClr val="bg1"/>
                </a:solidFill>
                <a:ea typeface="ＭＳ Ｐゴシック" pitchFamily="34" charset="-128"/>
              </a:rPr>
              <a:t>, Costa Rica, France, &amp; </a:t>
            </a:r>
            <a:r>
              <a:rPr lang="es-ES" altLang="en-US" sz="2400" b="1">
                <a:solidFill>
                  <a:schemeClr val="bg1"/>
                </a:solidFill>
                <a:ea typeface="ＭＳ Ｐゴシック" pitchFamily="34" charset="-128"/>
              </a:rPr>
              <a:t>Mexico</a:t>
            </a:r>
            <a:endParaRPr lang="es-ES" altLang="en-US" sz="2400" b="1" dirty="0">
              <a:solidFill>
                <a:schemeClr val="bg1"/>
              </a:solidFill>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3559" name="Slide Number Placeholder 6"/>
          <p:cNvSpPr>
            <a:spLocks noGrp="1"/>
          </p:cNvSpPr>
          <p:nvPr>
            <p:ph type="sldNum" sz="quarter" idx="12"/>
          </p:nvPr>
        </p:nvSpPr>
        <p:spPr bwMode="auto">
          <a:noFill/>
          <a:ln>
            <a:miter lim="800000"/>
            <a:headEnd/>
            <a:tailEnd/>
          </a:ln>
        </p:spPr>
        <p:txBody>
          <a:bodyPr/>
          <a:lstStyle/>
          <a:p>
            <a:fld id="{A56DE307-DD20-4EEB-9BD0-BD0436D256A5}" type="slidenum">
              <a:rPr lang="en-US" altLang="en-US" smtClean="0">
                <a:latin typeface="Calibri" pitchFamily="34" charset="0"/>
                <a:ea typeface="ＭＳ Ｐゴシック" pitchFamily="34" charset="-128"/>
              </a:rPr>
              <a:pPr/>
              <a:t>6</a:t>
            </a:fld>
            <a:endParaRPr lang="en-US" altLang="en-US">
              <a:latin typeface="Calibri" pitchFamily="34" charset="0"/>
              <a:ea typeface="ＭＳ Ｐゴシック" pitchFamily="34" charset="-128"/>
            </a:endParaRPr>
          </a:p>
        </p:txBody>
      </p:sp>
      <p:sp>
        <p:nvSpPr>
          <p:cNvPr id="9" name="Title 1">
            <a:extLst>
              <a:ext uri="{FF2B5EF4-FFF2-40B4-BE49-F238E27FC236}">
                <a16:creationId xmlns:a16="http://schemas.microsoft.com/office/drawing/2014/main" id="{2889A264-6FDA-4F1C-BB57-6F7F8A5E6280}"/>
              </a:ext>
            </a:extLst>
          </p:cNvPr>
          <p:cNvSpPr>
            <a:spLocks noGrp="1"/>
          </p:cNvSpPr>
          <p:nvPr>
            <p:ph type="title"/>
          </p:nvPr>
        </p:nvSpPr>
        <p:spPr>
          <a:xfrm>
            <a:off x="457200" y="274638"/>
            <a:ext cx="5490376" cy="1143000"/>
          </a:xfrm>
        </p:spPr>
        <p:txBody>
          <a:bodyPr/>
          <a:lstStyle/>
          <a:p>
            <a:r>
              <a:rPr lang="en-US" altLang="en-US" sz="5400" dirty="0">
                <a:effectLst>
                  <a:outerShdw blurRad="38100" dist="38100" dir="2700000" algn="tl">
                    <a:srgbClr val="000000">
                      <a:alpha val="43137"/>
                    </a:srgbClr>
                  </a:outerShdw>
                </a:effectLst>
                <a:ea typeface="ＭＳ Ｐゴシック" pitchFamily="34" charset="-128"/>
              </a:rPr>
              <a:t>Region &amp; Listings</a:t>
            </a:r>
            <a:endParaRPr lang="en-US" altLang="en-US" dirty="0">
              <a:effectLst>
                <a:outerShdw blurRad="38100" dist="38100" dir="2700000" algn="tl">
                  <a:srgbClr val="000000">
                    <a:alpha val="43137"/>
                  </a:srgbClr>
                </a:outerShdw>
              </a:effectLst>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3555" name="Content Placeholder 2"/>
          <p:cNvSpPr>
            <a:spLocks noGrp="1"/>
          </p:cNvSpPr>
          <p:nvPr>
            <p:ph idx="1"/>
          </p:nvPr>
        </p:nvSpPr>
        <p:spPr>
          <a:xfrm>
            <a:off x="-1" y="1600200"/>
            <a:ext cx="9143999" cy="4525963"/>
          </a:xfrm>
          <a:solidFill>
            <a:schemeClr val="tx1"/>
          </a:solidFill>
        </p:spPr>
        <p:txBody>
          <a:bodyPr/>
          <a:lstStyle/>
          <a:p>
            <a:pPr algn="ctr">
              <a:buFont typeface="Arial" charset="0"/>
              <a:buNone/>
            </a:pPr>
            <a:endParaRPr lang="es-ES" altLang="en-US" sz="4800" b="1" dirty="0">
              <a:solidFill>
                <a:schemeClr val="bg1"/>
              </a:solidFill>
              <a:ea typeface="ＭＳ Ｐゴシック" pitchFamily="34" charset="-128"/>
            </a:endParaRPr>
          </a:p>
          <a:p>
            <a:pPr algn="ctr">
              <a:buFont typeface="Arial" charset="0"/>
              <a:buNone/>
            </a:pPr>
            <a:r>
              <a:rPr lang="es-ES" altLang="en-US" sz="4800" dirty="0">
                <a:solidFill>
                  <a:schemeClr val="bg1"/>
                </a:solidFill>
                <a:ea typeface="ＭＳ Ｐゴシック" pitchFamily="34" charset="-128"/>
              </a:rPr>
              <a:t>37 </a:t>
            </a:r>
            <a:r>
              <a:rPr lang="es-ES" altLang="en-US" sz="4800" dirty="0" err="1">
                <a:solidFill>
                  <a:schemeClr val="bg1"/>
                </a:solidFill>
                <a:ea typeface="ＭＳ Ｐゴシック" pitchFamily="34" charset="-128"/>
              </a:rPr>
              <a:t>Countries</a:t>
            </a:r>
            <a:endParaRPr lang="es-ES" altLang="en-US" sz="4800" dirty="0">
              <a:solidFill>
                <a:schemeClr val="bg1"/>
              </a:solidFill>
              <a:ea typeface="ＭＳ Ｐゴシック" pitchFamily="34" charset="-128"/>
            </a:endParaRPr>
          </a:p>
          <a:p>
            <a:pPr algn="ctr">
              <a:buFont typeface="Arial" charset="0"/>
              <a:buNone/>
            </a:pPr>
            <a:r>
              <a:rPr lang="es-ES" altLang="en-US" sz="4800" dirty="0">
                <a:solidFill>
                  <a:schemeClr val="bg1"/>
                </a:solidFill>
                <a:ea typeface="ＭＳ Ｐゴシック" pitchFamily="34" charset="-128"/>
              </a:rPr>
              <a:t>$1.2 </a:t>
            </a:r>
            <a:r>
              <a:rPr lang="es-ES" altLang="en-US" sz="4800" dirty="0" err="1">
                <a:solidFill>
                  <a:schemeClr val="bg1"/>
                </a:solidFill>
                <a:ea typeface="ＭＳ Ｐゴシック" pitchFamily="34" charset="-128"/>
              </a:rPr>
              <a:t>Billion</a:t>
            </a:r>
            <a:r>
              <a:rPr lang="es-ES" altLang="en-US" sz="4800" dirty="0">
                <a:solidFill>
                  <a:schemeClr val="bg1"/>
                </a:solidFill>
                <a:ea typeface="ＭＳ Ｐゴシック" pitchFamily="34" charset="-128"/>
              </a:rPr>
              <a:t> in sales</a:t>
            </a:r>
          </a:p>
          <a:p>
            <a:pPr algn="ctr">
              <a:buFont typeface="Arial" charset="0"/>
              <a:buNone/>
            </a:pPr>
            <a:r>
              <a:rPr lang="es-ES" altLang="en-US" sz="4800" dirty="0">
                <a:solidFill>
                  <a:schemeClr val="bg1"/>
                </a:solidFill>
                <a:ea typeface="ＭＳ Ｐゴシック" pitchFamily="34" charset="-128"/>
              </a:rPr>
              <a:t>$50 </a:t>
            </a:r>
            <a:r>
              <a:rPr lang="es-ES" altLang="en-US" sz="4800" dirty="0" err="1">
                <a:solidFill>
                  <a:schemeClr val="bg1"/>
                </a:solidFill>
                <a:ea typeface="ＭＳ Ｐゴシック" pitchFamily="34" charset="-128"/>
              </a:rPr>
              <a:t>Million</a:t>
            </a:r>
            <a:r>
              <a:rPr lang="es-ES" altLang="en-US" sz="4800" dirty="0">
                <a:solidFill>
                  <a:schemeClr val="bg1"/>
                </a:solidFill>
                <a:ea typeface="ＭＳ Ｐゴシック" pitchFamily="34" charset="-128"/>
              </a:rPr>
              <a:t> in </a:t>
            </a:r>
            <a:r>
              <a:rPr lang="es-ES" altLang="en-US" sz="4800" dirty="0" err="1">
                <a:solidFill>
                  <a:schemeClr val="bg1"/>
                </a:solidFill>
                <a:ea typeface="ＭＳ Ｐゴシック" pitchFamily="34" charset="-128"/>
              </a:rPr>
              <a:t>commissions</a:t>
            </a:r>
            <a:endParaRPr lang="es-ES" altLang="en-US" sz="4800" dirty="0">
              <a:solidFill>
                <a:schemeClr val="bg1"/>
              </a:solidFill>
              <a:ea typeface="ＭＳ Ｐゴシック" pitchFamily="34" charset="-128"/>
            </a:endParaRP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3559" name="Slide Number Placeholder 6"/>
          <p:cNvSpPr>
            <a:spLocks noGrp="1"/>
          </p:cNvSpPr>
          <p:nvPr>
            <p:ph type="sldNum" sz="quarter" idx="12"/>
          </p:nvPr>
        </p:nvSpPr>
        <p:spPr bwMode="auto">
          <a:noFill/>
          <a:ln>
            <a:miter lim="800000"/>
            <a:headEnd/>
            <a:tailEnd/>
          </a:ln>
        </p:spPr>
        <p:txBody>
          <a:bodyPr/>
          <a:lstStyle/>
          <a:p>
            <a:fld id="{A56DE307-DD20-4EEB-9BD0-BD0436D256A5}" type="slidenum">
              <a:rPr lang="en-US" altLang="en-US" smtClean="0">
                <a:latin typeface="Calibri" pitchFamily="34" charset="0"/>
                <a:ea typeface="ＭＳ Ｐゴシック" pitchFamily="34" charset="-128"/>
              </a:rPr>
              <a:pPr/>
              <a:t>7</a:t>
            </a:fld>
            <a:endParaRPr lang="en-US" altLang="en-US">
              <a:latin typeface="Calibri" pitchFamily="34" charset="0"/>
              <a:ea typeface="ＭＳ Ｐゴシック" pitchFamily="34" charset="-128"/>
            </a:endParaRPr>
          </a:p>
        </p:txBody>
      </p:sp>
      <p:sp>
        <p:nvSpPr>
          <p:cNvPr id="9" name="Title 1">
            <a:extLst>
              <a:ext uri="{FF2B5EF4-FFF2-40B4-BE49-F238E27FC236}">
                <a16:creationId xmlns:a16="http://schemas.microsoft.com/office/drawing/2014/main" id="{2889A264-6FDA-4F1C-BB57-6F7F8A5E6280}"/>
              </a:ext>
            </a:extLst>
          </p:cNvPr>
          <p:cNvSpPr>
            <a:spLocks noGrp="1"/>
          </p:cNvSpPr>
          <p:nvPr>
            <p:ph type="title"/>
          </p:nvPr>
        </p:nvSpPr>
        <p:spPr>
          <a:xfrm>
            <a:off x="457200" y="274638"/>
            <a:ext cx="5490376" cy="1143000"/>
          </a:xfrm>
        </p:spPr>
        <p:txBody>
          <a:bodyPr/>
          <a:lstStyle/>
          <a:p>
            <a:r>
              <a:rPr lang="en-US" altLang="en-US" sz="5400" dirty="0">
                <a:effectLst>
                  <a:outerShdw blurRad="38100" dist="38100" dir="2700000" algn="tl">
                    <a:srgbClr val="000000">
                      <a:alpha val="43137"/>
                    </a:srgbClr>
                  </a:outerShdw>
                </a:effectLst>
                <a:ea typeface="ＭＳ Ｐゴシック" pitchFamily="34" charset="-128"/>
              </a:rPr>
              <a:t>Region &amp; Listings</a:t>
            </a:r>
            <a:endParaRPr lang="en-US" altLang="en-US" dirty="0">
              <a:effectLst>
                <a:outerShdw blurRad="38100" dist="38100" dir="2700000" algn="tl">
                  <a:srgbClr val="000000">
                    <a:alpha val="43137"/>
                  </a:srgbClr>
                </a:outerShdw>
              </a:effectLst>
              <a:ea typeface="ＭＳ Ｐゴシック" pitchFamily="34" charset="-128"/>
            </a:endParaRPr>
          </a:p>
        </p:txBody>
      </p:sp>
    </p:spTree>
    <p:extLst>
      <p:ext uri="{BB962C8B-B14F-4D97-AF65-F5344CB8AC3E}">
        <p14:creationId xmlns:p14="http://schemas.microsoft.com/office/powerpoint/2010/main" val="317561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descr="iStock_000007489774Small.jpg"/>
          <p:cNvPicPr>
            <a:picLocks noChangeAspect="1"/>
          </p:cNvPicPr>
          <p:nvPr/>
        </p:nvPicPr>
        <p:blipFill>
          <a:blip r:embed="rId3"/>
          <a:srcRect l="9660" t="29610" b="54271"/>
          <a:stretch>
            <a:fillRect/>
          </a:stretch>
        </p:blipFill>
        <p:spPr bwMode="auto">
          <a:xfrm>
            <a:off x="-39903" y="236538"/>
            <a:ext cx="9144000" cy="1092200"/>
          </a:xfrm>
          <a:prstGeom prst="rect">
            <a:avLst/>
          </a:prstGeom>
          <a:noFill/>
          <a:ln w="9525">
            <a:noFill/>
            <a:miter lim="800000"/>
            <a:headEnd/>
            <a:tailEnd/>
          </a:ln>
        </p:spPr>
      </p:pic>
      <p:sp>
        <p:nvSpPr>
          <p:cNvPr id="24579" name="Content Placeholder 2"/>
          <p:cNvSpPr>
            <a:spLocks noGrp="1"/>
          </p:cNvSpPr>
          <p:nvPr>
            <p:ph idx="1"/>
          </p:nvPr>
        </p:nvSpPr>
        <p:spPr>
          <a:xfrm>
            <a:off x="0" y="1417638"/>
            <a:ext cx="9144000" cy="4708525"/>
          </a:xfrm>
          <a:solidFill>
            <a:schemeClr val="tx1"/>
          </a:solidFill>
        </p:spPr>
        <p:txBody>
          <a:bodyPr/>
          <a:lstStyle/>
          <a:p>
            <a:pPr algn="ctr">
              <a:buFont typeface="Arial" charset="0"/>
              <a:buNone/>
            </a:pPr>
            <a:endParaRPr lang="en-US" altLang="en-US" sz="4000" b="1" dirty="0">
              <a:solidFill>
                <a:schemeClr val="bg1"/>
              </a:solidFill>
              <a:ea typeface="ＭＳ Ｐゴシック" pitchFamily="34" charset="-128"/>
            </a:endParaRPr>
          </a:p>
          <a:p>
            <a:pPr algn="ctr">
              <a:buFont typeface="Arial" charset="0"/>
              <a:buNone/>
            </a:pPr>
            <a:r>
              <a:rPr lang="en-US" altLang="en-US" sz="4000" dirty="0">
                <a:solidFill>
                  <a:schemeClr val="bg1"/>
                </a:solidFill>
                <a:ea typeface="ＭＳ Ｐゴシック" pitchFamily="34" charset="-128"/>
              </a:rPr>
              <a:t>Licensing Law – who has it, who doesn’t and why should I care?</a:t>
            </a:r>
          </a:p>
          <a:p>
            <a:pPr algn="ctr">
              <a:buFont typeface="Arial" charset="0"/>
              <a:buNone/>
            </a:pPr>
            <a:endParaRPr lang="en-US" altLang="en-US" sz="4000" dirty="0">
              <a:solidFill>
                <a:schemeClr val="bg1"/>
              </a:solidFill>
              <a:ea typeface="ＭＳ Ｐゴシック" pitchFamily="34" charset="-128"/>
            </a:endParaRPr>
          </a:p>
          <a:p>
            <a:pPr algn="ctr">
              <a:buFont typeface="Arial" charset="0"/>
              <a:buNone/>
            </a:pPr>
            <a:r>
              <a:rPr lang="en-US" altLang="en-US" sz="4000" dirty="0">
                <a:solidFill>
                  <a:schemeClr val="bg1"/>
                </a:solidFill>
                <a:ea typeface="ＭＳ Ｐゴシック" pitchFamily="34" charset="-128"/>
              </a:rPr>
              <a:t>Examples from the Bahamas, Panama</a:t>
            </a:r>
          </a:p>
        </p:txBody>
      </p:sp>
      <p:sp>
        <p:nvSpPr>
          <p:cNvPr id="24581" name="Title 1"/>
          <p:cNvSpPr>
            <a:spLocks noGrp="1"/>
          </p:cNvSpPr>
          <p:nvPr>
            <p:ph type="title"/>
          </p:nvPr>
        </p:nvSpPr>
        <p:spPr>
          <a:xfrm>
            <a:off x="457200" y="274638"/>
            <a:ext cx="6096000" cy="1143000"/>
          </a:xfrm>
        </p:spPr>
        <p:txBody>
          <a:bodyPr/>
          <a:lstStyle/>
          <a:p>
            <a:r>
              <a:rPr lang="en-US" altLang="en-US" dirty="0">
                <a:effectLst>
                  <a:outerShdw blurRad="38100" dist="38100" dir="2700000" algn="tl">
                    <a:srgbClr val="000000">
                      <a:alpha val="43137"/>
                    </a:srgbClr>
                  </a:outerShdw>
                </a:effectLst>
                <a:ea typeface="ＭＳ Ｐゴシック" pitchFamily="34" charset="-128"/>
              </a:rPr>
              <a:t>Specific Country Issues</a:t>
            </a: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4583" name="Slide Number Placeholder 6"/>
          <p:cNvSpPr>
            <a:spLocks noGrp="1"/>
          </p:cNvSpPr>
          <p:nvPr>
            <p:ph type="sldNum" sz="quarter" idx="12"/>
          </p:nvPr>
        </p:nvSpPr>
        <p:spPr bwMode="auto">
          <a:noFill/>
          <a:ln>
            <a:miter lim="800000"/>
            <a:headEnd/>
            <a:tailEnd/>
          </a:ln>
        </p:spPr>
        <p:txBody>
          <a:bodyPr/>
          <a:lstStyle/>
          <a:p>
            <a:fld id="{3FB0455D-A662-471F-A352-265DC4E80D73}" type="slidenum">
              <a:rPr lang="en-US" altLang="en-US" smtClean="0">
                <a:latin typeface="Calibri" pitchFamily="34" charset="0"/>
                <a:ea typeface="ＭＳ Ｐゴシック" pitchFamily="34" charset="-128"/>
              </a:rPr>
              <a:pPr/>
              <a:t>8</a:t>
            </a:fld>
            <a:endParaRPr lang="en-US" altLang="en-US">
              <a:latin typeface="Calibri" pitchFamily="34" charset="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iStock_000007489774Small.jpg"/>
          <p:cNvPicPr>
            <a:picLocks noChangeAspect="1"/>
          </p:cNvPicPr>
          <p:nvPr/>
        </p:nvPicPr>
        <p:blipFill>
          <a:blip r:embed="rId3"/>
          <a:srcRect l="9660" t="29610" b="54271"/>
          <a:stretch>
            <a:fillRect/>
          </a:stretch>
        </p:blipFill>
        <p:spPr bwMode="auto">
          <a:xfrm>
            <a:off x="0" y="139700"/>
            <a:ext cx="9144000" cy="1092200"/>
          </a:xfrm>
          <a:prstGeom prst="rect">
            <a:avLst/>
          </a:prstGeom>
          <a:noFill/>
          <a:ln w="9525">
            <a:noFill/>
            <a:miter lim="800000"/>
            <a:headEnd/>
            <a:tailEnd/>
          </a:ln>
        </p:spPr>
      </p:pic>
      <p:sp>
        <p:nvSpPr>
          <p:cNvPr id="25603" name="Content Placeholder 2"/>
          <p:cNvSpPr>
            <a:spLocks noGrp="1"/>
          </p:cNvSpPr>
          <p:nvPr>
            <p:ph idx="1"/>
          </p:nvPr>
        </p:nvSpPr>
        <p:spPr>
          <a:xfrm>
            <a:off x="0" y="1676401"/>
            <a:ext cx="9144000" cy="4445000"/>
          </a:xfrm>
          <a:solidFill>
            <a:schemeClr val="tx1"/>
          </a:solidFill>
        </p:spPr>
        <p:txBody>
          <a:bodyPr/>
          <a:lstStyle/>
          <a:p>
            <a:pPr marL="800100">
              <a:buFont typeface="Arial" charset="0"/>
              <a:buNone/>
            </a:pPr>
            <a:endParaRPr lang="en-US" altLang="en-US" sz="3600" b="1" dirty="0">
              <a:solidFill>
                <a:schemeClr val="bg1"/>
              </a:solidFill>
              <a:ea typeface="ＭＳ Ｐゴシック" pitchFamily="34" charset="-128"/>
            </a:endParaRPr>
          </a:p>
          <a:p>
            <a:pPr marL="800100">
              <a:buFont typeface="Arial" charset="0"/>
              <a:buNone/>
            </a:pPr>
            <a:r>
              <a:rPr lang="en-US" altLang="en-US" sz="3600" dirty="0">
                <a:solidFill>
                  <a:schemeClr val="bg1"/>
                </a:solidFill>
                <a:ea typeface="ＭＳ Ｐゴシック" pitchFamily="34" charset="-128"/>
              </a:rPr>
              <a:t>Being a CIPS does NOT give you an international license </a:t>
            </a:r>
          </a:p>
          <a:p>
            <a:pPr marL="800100">
              <a:buFont typeface="Arial" charset="0"/>
              <a:buNone/>
            </a:pPr>
            <a:endParaRPr lang="en-US" altLang="en-US" sz="3600" dirty="0">
              <a:solidFill>
                <a:schemeClr val="bg1"/>
              </a:solidFill>
              <a:ea typeface="ＭＳ Ｐゴシック" pitchFamily="34" charset="-128"/>
            </a:endParaRPr>
          </a:p>
          <a:p>
            <a:pPr marL="800100">
              <a:buFont typeface="Arial" charset="0"/>
              <a:buNone/>
            </a:pPr>
            <a:r>
              <a:rPr lang="en-US" altLang="en-US" sz="3600" dirty="0">
                <a:solidFill>
                  <a:schemeClr val="bg1"/>
                </a:solidFill>
                <a:ea typeface="ＭＳ Ｐゴシック" pitchFamily="34" charset="-128"/>
              </a:rPr>
              <a:t>Being from another country doesn’t either</a:t>
            </a:r>
          </a:p>
          <a:p>
            <a:pPr marL="800100">
              <a:buFont typeface="Arial" charset="0"/>
              <a:buNone/>
            </a:pPr>
            <a:endParaRPr lang="en-US" altLang="en-US" sz="3600" b="1" dirty="0">
              <a:solidFill>
                <a:schemeClr val="bg1"/>
              </a:solidFill>
              <a:ea typeface="ＭＳ Ｐゴシック" pitchFamily="34" charset="-128"/>
            </a:endParaRPr>
          </a:p>
          <a:p>
            <a:pPr marL="800100">
              <a:buFont typeface="Arial" charset="0"/>
              <a:buNone/>
            </a:pPr>
            <a:r>
              <a:rPr lang="en-US" altLang="en-US" b="1" dirty="0">
                <a:solidFill>
                  <a:schemeClr val="bg1"/>
                </a:solidFill>
                <a:ea typeface="ＭＳ Ｐゴシック" pitchFamily="34" charset="-128"/>
              </a:rPr>
              <a:t>	</a:t>
            </a:r>
            <a:endParaRPr lang="en-US" altLang="en-US" sz="2800" b="1" dirty="0">
              <a:solidFill>
                <a:schemeClr val="bg1"/>
              </a:solidFill>
              <a:ea typeface="ＭＳ Ｐゴシック" pitchFamily="34" charset="-128"/>
            </a:endParaRPr>
          </a:p>
        </p:txBody>
      </p:sp>
      <p:sp>
        <p:nvSpPr>
          <p:cNvPr id="25605" name="Title 1"/>
          <p:cNvSpPr>
            <a:spLocks noGrp="1"/>
          </p:cNvSpPr>
          <p:nvPr>
            <p:ph type="title"/>
          </p:nvPr>
        </p:nvSpPr>
        <p:spPr>
          <a:xfrm>
            <a:off x="626540" y="181501"/>
            <a:ext cx="5249474" cy="1143000"/>
          </a:xfrm>
        </p:spPr>
        <p:txBody>
          <a:bodyPr/>
          <a:lstStyle/>
          <a:p>
            <a:pPr>
              <a:lnSpc>
                <a:spcPct val="80000"/>
              </a:lnSpc>
            </a:pPr>
            <a:r>
              <a:rPr lang="en-US" altLang="en-US" sz="4800" dirty="0">
                <a:effectLst>
                  <a:outerShdw blurRad="38100" dist="38100" dir="2700000" algn="tl">
                    <a:srgbClr val="000000">
                      <a:alpha val="43137"/>
                    </a:srgbClr>
                  </a:outerShdw>
                </a:effectLst>
                <a:ea typeface="ＭＳ Ｐゴシック" pitchFamily="34" charset="-128"/>
              </a:rPr>
              <a:t>What’s Your Risk?</a:t>
            </a:r>
          </a:p>
        </p:txBody>
      </p:sp>
      <p:sp>
        <p:nvSpPr>
          <p:cNvPr id="6" name="Rectangle 5"/>
          <p:cNvSpPr/>
          <p:nvPr/>
        </p:nvSpPr>
        <p:spPr>
          <a:xfrm>
            <a:off x="457200" y="6121400"/>
            <a:ext cx="8229600" cy="369888"/>
          </a:xfrm>
          <a:prstGeom prst="rect">
            <a:avLst/>
          </a:prstGeom>
        </p:spPr>
        <p:txBody>
          <a:bodyPr>
            <a:spAutoFit/>
          </a:bodyPr>
          <a:lstStyle/>
          <a:p>
            <a:pPr>
              <a:defRPr/>
            </a:pPr>
            <a:r>
              <a:rPr lang="en-US" dirty="0">
                <a:effectLst>
                  <a:outerShdw blurRad="38100" dist="38100" dir="2700000" algn="tl">
                    <a:srgbClr val="000000"/>
                  </a:outerShdw>
                </a:effectLst>
                <a:latin typeface="Helvetica" pitchFamily="-1" charset="0"/>
                <a:ea typeface="ＭＳ Ｐゴシック" pitchFamily="-1" charset="-128"/>
                <a:cs typeface="Helvetica" pitchFamily="-1" charset="0"/>
              </a:rPr>
              <a:t>                                              </a:t>
            </a:r>
            <a:r>
              <a:rPr lang="en-US" sz="1000" dirty="0">
                <a:effectLst>
                  <a:outerShdw blurRad="38100" dist="38100" dir="2700000" algn="tl">
                    <a:srgbClr val="000000"/>
                  </a:outerShdw>
                </a:effectLst>
                <a:latin typeface="Helvetica" pitchFamily="-1" charset="0"/>
                <a:ea typeface="ＭＳ Ｐゴシック" pitchFamily="-1" charset="-128"/>
                <a:cs typeface="Helvetica" pitchFamily="-1" charset="0"/>
              </a:rPr>
              <a:t>Copyright© All rights reserved</a:t>
            </a:r>
          </a:p>
        </p:txBody>
      </p:sp>
      <p:sp>
        <p:nvSpPr>
          <p:cNvPr id="25607" name="Slide Number Placeholder 6"/>
          <p:cNvSpPr>
            <a:spLocks noGrp="1"/>
          </p:cNvSpPr>
          <p:nvPr>
            <p:ph type="sldNum" sz="quarter" idx="12"/>
          </p:nvPr>
        </p:nvSpPr>
        <p:spPr bwMode="auto">
          <a:noFill/>
          <a:ln>
            <a:miter lim="800000"/>
            <a:headEnd/>
            <a:tailEnd/>
          </a:ln>
        </p:spPr>
        <p:txBody>
          <a:bodyPr/>
          <a:lstStyle/>
          <a:p>
            <a:fld id="{44BC53F7-0C46-44EB-9B8D-D7348AB462EF}" type="slidenum">
              <a:rPr lang="en-US" altLang="en-US" smtClean="0">
                <a:latin typeface="Calibri" pitchFamily="34" charset="0"/>
                <a:ea typeface="ＭＳ Ｐゴシック" pitchFamily="34" charset="-128"/>
              </a:rPr>
              <a:pPr/>
              <a:t>9</a:t>
            </a:fld>
            <a:endParaRPr lang="en-US" altLang="en-US">
              <a:latin typeface="Calibri" pitchFamily="34" charset="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2796</TotalTime>
  <Words>692</Words>
  <Application>Microsoft Office PowerPoint</Application>
  <PresentationFormat>On-screen Show (4:3)</PresentationFormat>
  <Paragraphs>166</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Helvetica</vt:lpstr>
      <vt:lpstr>Office Theme</vt:lpstr>
      <vt:lpstr>Content Slide</vt:lpstr>
      <vt:lpstr>PowerPoint Presentation</vt:lpstr>
      <vt:lpstr>PowerPoint Presentation</vt:lpstr>
      <vt:lpstr> The Liability &amp; Risk Behind International Listings</vt:lpstr>
      <vt:lpstr>History</vt:lpstr>
      <vt:lpstr>Region &amp; Listings</vt:lpstr>
      <vt:lpstr>Region &amp; Listings</vt:lpstr>
      <vt:lpstr>Region &amp; Listings</vt:lpstr>
      <vt:lpstr>Specific Country Issues</vt:lpstr>
      <vt:lpstr>What’s Your Risk?</vt:lpstr>
      <vt:lpstr>What’s Your Risk?</vt:lpstr>
      <vt:lpstr>NAR &amp; Code of Ethics</vt:lpstr>
      <vt:lpstr>NAR &amp; Code of Ethics</vt:lpstr>
      <vt:lpstr>NAR &amp; Code of Ethics</vt:lpstr>
      <vt:lpstr>NAR &amp; Code of Ethics</vt:lpstr>
      <vt:lpstr>NAR &amp; Code of Ethics</vt:lpstr>
      <vt:lpstr>What CAN I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Watson</dc:creator>
  <cp:lastModifiedBy>Ward Lowe</cp:lastModifiedBy>
  <cp:revision>257</cp:revision>
  <dcterms:created xsi:type="dcterms:W3CDTF">2012-07-16T12:41:51Z</dcterms:created>
  <dcterms:modified xsi:type="dcterms:W3CDTF">2019-09-27T20:14:20Z</dcterms:modified>
</cp:coreProperties>
</file>