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8" r:id="rId4"/>
    <p:sldId id="259" r:id="rId5"/>
    <p:sldId id="260" r:id="rId6"/>
    <p:sldId id="261" r:id="rId7"/>
    <p:sldId id="262" r:id="rId8"/>
    <p:sldId id="263" r:id="rId9"/>
    <p:sldId id="264" r:id="rId10"/>
    <p:sldId id="265" r:id="rId11"/>
    <p:sldId id="266" r:id="rId12"/>
    <p:sldId id="267" r:id="rId13"/>
    <p:sldId id="257" r:id="rId14"/>
  </p:sldIdLst>
  <p:sldSz cx="9769475" cy="6400800"/>
  <p:notesSz cx="6858000" cy="9144000"/>
  <p:defaultTextStyle>
    <a:defPPr>
      <a:defRPr lang="en-US"/>
    </a:defPPr>
    <a:lvl1pPr marL="0" algn="l" defTabSz="979688" rtl="0" eaLnBrk="1" latinLnBrk="0" hangingPunct="1">
      <a:defRPr sz="1929" kern="1200">
        <a:solidFill>
          <a:schemeClr val="tx1"/>
        </a:solidFill>
        <a:latin typeface="+mn-lt"/>
        <a:ea typeface="+mn-ea"/>
        <a:cs typeface="+mn-cs"/>
      </a:defRPr>
    </a:lvl1pPr>
    <a:lvl2pPr marL="489844" algn="l" defTabSz="979688" rtl="0" eaLnBrk="1" latinLnBrk="0" hangingPunct="1">
      <a:defRPr sz="1929" kern="1200">
        <a:solidFill>
          <a:schemeClr val="tx1"/>
        </a:solidFill>
        <a:latin typeface="+mn-lt"/>
        <a:ea typeface="+mn-ea"/>
        <a:cs typeface="+mn-cs"/>
      </a:defRPr>
    </a:lvl2pPr>
    <a:lvl3pPr marL="979688" algn="l" defTabSz="979688" rtl="0" eaLnBrk="1" latinLnBrk="0" hangingPunct="1">
      <a:defRPr sz="1929" kern="1200">
        <a:solidFill>
          <a:schemeClr val="tx1"/>
        </a:solidFill>
        <a:latin typeface="+mn-lt"/>
        <a:ea typeface="+mn-ea"/>
        <a:cs typeface="+mn-cs"/>
      </a:defRPr>
    </a:lvl3pPr>
    <a:lvl4pPr marL="1469532" algn="l" defTabSz="979688" rtl="0" eaLnBrk="1" latinLnBrk="0" hangingPunct="1">
      <a:defRPr sz="1929" kern="1200">
        <a:solidFill>
          <a:schemeClr val="tx1"/>
        </a:solidFill>
        <a:latin typeface="+mn-lt"/>
        <a:ea typeface="+mn-ea"/>
        <a:cs typeface="+mn-cs"/>
      </a:defRPr>
    </a:lvl4pPr>
    <a:lvl5pPr marL="1959376" algn="l" defTabSz="979688" rtl="0" eaLnBrk="1" latinLnBrk="0" hangingPunct="1">
      <a:defRPr sz="1929" kern="1200">
        <a:solidFill>
          <a:schemeClr val="tx1"/>
        </a:solidFill>
        <a:latin typeface="+mn-lt"/>
        <a:ea typeface="+mn-ea"/>
        <a:cs typeface="+mn-cs"/>
      </a:defRPr>
    </a:lvl5pPr>
    <a:lvl6pPr marL="2449220" algn="l" defTabSz="979688" rtl="0" eaLnBrk="1" latinLnBrk="0" hangingPunct="1">
      <a:defRPr sz="1929" kern="1200">
        <a:solidFill>
          <a:schemeClr val="tx1"/>
        </a:solidFill>
        <a:latin typeface="+mn-lt"/>
        <a:ea typeface="+mn-ea"/>
        <a:cs typeface="+mn-cs"/>
      </a:defRPr>
    </a:lvl6pPr>
    <a:lvl7pPr marL="2939064" algn="l" defTabSz="979688" rtl="0" eaLnBrk="1" latinLnBrk="0" hangingPunct="1">
      <a:defRPr sz="1929" kern="1200">
        <a:solidFill>
          <a:schemeClr val="tx1"/>
        </a:solidFill>
        <a:latin typeface="+mn-lt"/>
        <a:ea typeface="+mn-ea"/>
        <a:cs typeface="+mn-cs"/>
      </a:defRPr>
    </a:lvl7pPr>
    <a:lvl8pPr marL="3428909" algn="l" defTabSz="979688" rtl="0" eaLnBrk="1" latinLnBrk="0" hangingPunct="1">
      <a:defRPr sz="1929" kern="1200">
        <a:solidFill>
          <a:schemeClr val="tx1"/>
        </a:solidFill>
        <a:latin typeface="+mn-lt"/>
        <a:ea typeface="+mn-ea"/>
        <a:cs typeface="+mn-cs"/>
      </a:defRPr>
    </a:lvl8pPr>
    <a:lvl9pPr marL="3918753" algn="l" defTabSz="979688" rtl="0" eaLnBrk="1" latinLnBrk="0" hangingPunct="1">
      <a:defRPr sz="1929"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16" userDrawn="1">
          <p15:clr>
            <a:srgbClr val="A4A3A4"/>
          </p15:clr>
        </p15:guide>
        <p15:guide id="2" pos="30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3" autoAdjust="0"/>
    <p:restoredTop sz="94660"/>
  </p:normalViewPr>
  <p:slideViewPr>
    <p:cSldViewPr snapToGrid="0" showGuides="1">
      <p:cViewPr>
        <p:scale>
          <a:sx n="79" d="100"/>
          <a:sy n="79" d="100"/>
        </p:scale>
        <p:origin x="-756" y="-30"/>
      </p:cViewPr>
      <p:guideLst>
        <p:guide orient="horz" pos="2016"/>
        <p:guide pos="307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0F22A-4D2A-4906-812E-5EC1EC16C5A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4FF97AB9-E3BF-4E72-9C6D-C25556CB866E}">
      <dgm:prSet phldrT="[Text]"/>
      <dgm:spPr/>
      <dgm:t>
        <a:bodyPr/>
        <a:lstStyle/>
        <a:p>
          <a:r>
            <a:rPr lang="en-US" b="1" dirty="0" smtClean="0"/>
            <a:t>Day 1</a:t>
          </a:r>
          <a:endParaRPr lang="en-US" b="1" dirty="0"/>
        </a:p>
      </dgm:t>
    </dgm:pt>
    <dgm:pt modelId="{FF8016D0-DD3B-4D43-ADB1-D32CCAD9D271}" type="parTrans" cxnId="{03C98C88-FB0B-4BBE-AE98-1F224D086164}">
      <dgm:prSet/>
      <dgm:spPr/>
      <dgm:t>
        <a:bodyPr/>
        <a:lstStyle/>
        <a:p>
          <a:endParaRPr lang="en-US"/>
        </a:p>
      </dgm:t>
    </dgm:pt>
    <dgm:pt modelId="{E0EF347E-09C2-4213-8377-641F0820D15D}" type="sibTrans" cxnId="{03C98C88-FB0B-4BBE-AE98-1F224D086164}">
      <dgm:prSet/>
      <dgm:spPr/>
      <dgm:t>
        <a:bodyPr/>
        <a:lstStyle/>
        <a:p>
          <a:endParaRPr lang="en-US"/>
        </a:p>
      </dgm:t>
    </dgm:pt>
    <dgm:pt modelId="{CDCB563D-3D1A-4332-B458-3B36B4BAF439}">
      <dgm:prSet phldrT="[Text]"/>
      <dgm:spPr/>
      <dgm:t>
        <a:bodyPr/>
        <a:lstStyle/>
        <a:p>
          <a:r>
            <a:rPr lang="en-US" dirty="0" smtClean="0"/>
            <a:t>Application Intake</a:t>
          </a:r>
        </a:p>
      </dgm:t>
    </dgm:pt>
    <dgm:pt modelId="{2DDBA5F0-2911-42C2-B466-4580060DEACD}" type="parTrans" cxnId="{CE6A83DC-6978-4326-9DDC-1C818577A81E}">
      <dgm:prSet/>
      <dgm:spPr/>
      <dgm:t>
        <a:bodyPr/>
        <a:lstStyle/>
        <a:p>
          <a:endParaRPr lang="en-US"/>
        </a:p>
      </dgm:t>
    </dgm:pt>
    <dgm:pt modelId="{331289B3-AF44-41EF-9E3C-919D9F544174}" type="sibTrans" cxnId="{CE6A83DC-6978-4326-9DDC-1C818577A81E}">
      <dgm:prSet/>
      <dgm:spPr/>
      <dgm:t>
        <a:bodyPr/>
        <a:lstStyle/>
        <a:p>
          <a:endParaRPr lang="en-US"/>
        </a:p>
      </dgm:t>
    </dgm:pt>
    <dgm:pt modelId="{413A3DAE-4237-423A-AF27-62631366AB2A}">
      <dgm:prSet phldrT="[Text]"/>
      <dgm:spPr/>
      <dgm:t>
        <a:bodyPr/>
        <a:lstStyle/>
        <a:p>
          <a:r>
            <a:rPr lang="en-US" b="1" dirty="0" smtClean="0"/>
            <a:t>2-3 Weeks</a:t>
          </a:r>
          <a:endParaRPr lang="en-US" b="1" dirty="0"/>
        </a:p>
      </dgm:t>
    </dgm:pt>
    <dgm:pt modelId="{22FE3E9A-816F-4420-8F1B-50D6D98BCBF2}" type="parTrans" cxnId="{F8C057A4-12AE-43C5-A2E1-59D1E5EE25D4}">
      <dgm:prSet/>
      <dgm:spPr/>
      <dgm:t>
        <a:bodyPr/>
        <a:lstStyle/>
        <a:p>
          <a:endParaRPr lang="en-US"/>
        </a:p>
      </dgm:t>
    </dgm:pt>
    <dgm:pt modelId="{15E01790-8113-47C5-A980-DB9AD472B355}" type="sibTrans" cxnId="{F8C057A4-12AE-43C5-A2E1-59D1E5EE25D4}">
      <dgm:prSet/>
      <dgm:spPr/>
      <dgm:t>
        <a:bodyPr/>
        <a:lstStyle/>
        <a:p>
          <a:endParaRPr lang="en-US"/>
        </a:p>
      </dgm:t>
    </dgm:pt>
    <dgm:pt modelId="{4E0F984A-3A60-4402-B640-EE277330524B}">
      <dgm:prSet phldrT="[Text]"/>
      <dgm:spPr/>
      <dgm:t>
        <a:bodyPr/>
        <a:lstStyle/>
        <a:p>
          <a:r>
            <a:rPr lang="en-US" dirty="0" smtClean="0"/>
            <a:t>Due Diligence</a:t>
          </a:r>
          <a:endParaRPr lang="en-US" dirty="0"/>
        </a:p>
      </dgm:t>
    </dgm:pt>
    <dgm:pt modelId="{66108214-0911-4C98-BCDE-1C34D4C155F2}" type="parTrans" cxnId="{383F874D-5F3C-4820-92CC-F9A739858C3C}">
      <dgm:prSet/>
      <dgm:spPr/>
      <dgm:t>
        <a:bodyPr/>
        <a:lstStyle/>
        <a:p>
          <a:endParaRPr lang="en-US"/>
        </a:p>
      </dgm:t>
    </dgm:pt>
    <dgm:pt modelId="{E2E2E2FA-6734-44C4-9532-88D2052327DF}" type="sibTrans" cxnId="{383F874D-5F3C-4820-92CC-F9A739858C3C}">
      <dgm:prSet/>
      <dgm:spPr/>
      <dgm:t>
        <a:bodyPr/>
        <a:lstStyle/>
        <a:p>
          <a:endParaRPr lang="en-US"/>
        </a:p>
      </dgm:t>
    </dgm:pt>
    <dgm:pt modelId="{1831A490-382A-4AFE-92E9-8F727725633F}">
      <dgm:prSet phldrT="[Text]"/>
      <dgm:spPr/>
      <dgm:t>
        <a:bodyPr/>
        <a:lstStyle/>
        <a:p>
          <a:r>
            <a:rPr lang="en-US" b="1" dirty="0" smtClean="0"/>
            <a:t>30-44 Days</a:t>
          </a:r>
          <a:endParaRPr lang="en-US" b="1" dirty="0"/>
        </a:p>
      </dgm:t>
    </dgm:pt>
    <dgm:pt modelId="{8D38ACF8-D132-46A7-88F6-A5E25CB6EAEE}" type="parTrans" cxnId="{2988C5D4-482E-4102-A810-A37DFFA29EAF}">
      <dgm:prSet/>
      <dgm:spPr/>
      <dgm:t>
        <a:bodyPr/>
        <a:lstStyle/>
        <a:p>
          <a:endParaRPr lang="en-US"/>
        </a:p>
      </dgm:t>
    </dgm:pt>
    <dgm:pt modelId="{F06F3F37-AEEB-423A-8441-459452007436}" type="sibTrans" cxnId="{2988C5D4-482E-4102-A810-A37DFFA29EAF}">
      <dgm:prSet/>
      <dgm:spPr/>
      <dgm:t>
        <a:bodyPr/>
        <a:lstStyle/>
        <a:p>
          <a:endParaRPr lang="en-US"/>
        </a:p>
      </dgm:t>
    </dgm:pt>
    <dgm:pt modelId="{B08F7A1D-565B-45CF-ADFD-EFED84076132}">
      <dgm:prSet phldrT="[Text]"/>
      <dgm:spPr/>
      <dgm:t>
        <a:bodyPr/>
        <a:lstStyle/>
        <a:p>
          <a:r>
            <a:rPr lang="en-US" dirty="0" smtClean="0"/>
            <a:t>Trustee Review</a:t>
          </a:r>
          <a:endParaRPr lang="en-US" dirty="0"/>
        </a:p>
      </dgm:t>
    </dgm:pt>
    <dgm:pt modelId="{F1496279-2F61-40DE-A5BB-28271B905C6A}" type="parTrans" cxnId="{D96552DD-62D6-409A-9387-9F8B514B2462}">
      <dgm:prSet/>
      <dgm:spPr/>
      <dgm:t>
        <a:bodyPr/>
        <a:lstStyle/>
        <a:p>
          <a:endParaRPr lang="en-US"/>
        </a:p>
      </dgm:t>
    </dgm:pt>
    <dgm:pt modelId="{B6C45F53-893F-4DAD-AA57-C515B319019C}" type="sibTrans" cxnId="{D96552DD-62D6-409A-9387-9F8B514B2462}">
      <dgm:prSet/>
      <dgm:spPr/>
      <dgm:t>
        <a:bodyPr/>
        <a:lstStyle/>
        <a:p>
          <a:endParaRPr lang="en-US"/>
        </a:p>
      </dgm:t>
    </dgm:pt>
    <dgm:pt modelId="{55087EB1-26D8-4C49-AE57-54C2DB367CD1}" type="pres">
      <dgm:prSet presAssocID="{9550F22A-4D2A-4906-812E-5EC1EC16C5AF}" presName="theList" presStyleCnt="0">
        <dgm:presLayoutVars>
          <dgm:dir/>
          <dgm:animLvl val="lvl"/>
          <dgm:resizeHandles val="exact"/>
        </dgm:presLayoutVars>
      </dgm:prSet>
      <dgm:spPr/>
      <dgm:t>
        <a:bodyPr/>
        <a:lstStyle/>
        <a:p>
          <a:endParaRPr lang="en-US"/>
        </a:p>
      </dgm:t>
    </dgm:pt>
    <dgm:pt modelId="{F136AD4F-5E2F-4595-A1E9-F0E10CD3758D}" type="pres">
      <dgm:prSet presAssocID="{4FF97AB9-E3BF-4E72-9C6D-C25556CB866E}" presName="compNode" presStyleCnt="0"/>
      <dgm:spPr/>
    </dgm:pt>
    <dgm:pt modelId="{468E2E62-D30F-42A5-996A-34DEC94D878E}" type="pres">
      <dgm:prSet presAssocID="{4FF97AB9-E3BF-4E72-9C6D-C25556CB866E}" presName="noGeometry" presStyleCnt="0"/>
      <dgm:spPr/>
    </dgm:pt>
    <dgm:pt modelId="{044EDF75-C178-477E-9DB2-967634483A8D}" type="pres">
      <dgm:prSet presAssocID="{4FF97AB9-E3BF-4E72-9C6D-C25556CB866E}" presName="childTextVisible" presStyleLbl="bgAccFollowNode1" presStyleIdx="0" presStyleCnt="3">
        <dgm:presLayoutVars>
          <dgm:bulletEnabled val="1"/>
        </dgm:presLayoutVars>
      </dgm:prSet>
      <dgm:spPr/>
      <dgm:t>
        <a:bodyPr/>
        <a:lstStyle/>
        <a:p>
          <a:endParaRPr lang="en-US"/>
        </a:p>
      </dgm:t>
    </dgm:pt>
    <dgm:pt modelId="{29492C6F-685F-40DF-9643-00757F20E70B}" type="pres">
      <dgm:prSet presAssocID="{4FF97AB9-E3BF-4E72-9C6D-C25556CB866E}" presName="childTextHidden" presStyleLbl="bgAccFollowNode1" presStyleIdx="0" presStyleCnt="3"/>
      <dgm:spPr/>
      <dgm:t>
        <a:bodyPr/>
        <a:lstStyle/>
        <a:p>
          <a:endParaRPr lang="en-US"/>
        </a:p>
      </dgm:t>
    </dgm:pt>
    <dgm:pt modelId="{4A237BF2-96CE-488D-AA69-48FC0D4CDDAD}" type="pres">
      <dgm:prSet presAssocID="{4FF97AB9-E3BF-4E72-9C6D-C25556CB866E}" presName="parentText" presStyleLbl="node1" presStyleIdx="0" presStyleCnt="3">
        <dgm:presLayoutVars>
          <dgm:chMax val="1"/>
          <dgm:bulletEnabled val="1"/>
        </dgm:presLayoutVars>
      </dgm:prSet>
      <dgm:spPr/>
      <dgm:t>
        <a:bodyPr/>
        <a:lstStyle/>
        <a:p>
          <a:endParaRPr lang="en-US"/>
        </a:p>
      </dgm:t>
    </dgm:pt>
    <dgm:pt modelId="{9D4F589F-34CD-4819-9ED9-EF238161D03F}" type="pres">
      <dgm:prSet presAssocID="{4FF97AB9-E3BF-4E72-9C6D-C25556CB866E}" presName="aSpace" presStyleCnt="0"/>
      <dgm:spPr/>
    </dgm:pt>
    <dgm:pt modelId="{C9A3D85A-2C6B-4C0A-901A-004818D27D6B}" type="pres">
      <dgm:prSet presAssocID="{413A3DAE-4237-423A-AF27-62631366AB2A}" presName="compNode" presStyleCnt="0"/>
      <dgm:spPr/>
    </dgm:pt>
    <dgm:pt modelId="{E59D8EFD-F979-4A64-9247-58B061672439}" type="pres">
      <dgm:prSet presAssocID="{413A3DAE-4237-423A-AF27-62631366AB2A}" presName="noGeometry" presStyleCnt="0"/>
      <dgm:spPr/>
    </dgm:pt>
    <dgm:pt modelId="{9429EAA8-E1EE-4857-8B71-AC5D56CFC2A9}" type="pres">
      <dgm:prSet presAssocID="{413A3DAE-4237-423A-AF27-62631366AB2A}" presName="childTextVisible" presStyleLbl="bgAccFollowNode1" presStyleIdx="1" presStyleCnt="3">
        <dgm:presLayoutVars>
          <dgm:bulletEnabled val="1"/>
        </dgm:presLayoutVars>
      </dgm:prSet>
      <dgm:spPr/>
      <dgm:t>
        <a:bodyPr/>
        <a:lstStyle/>
        <a:p>
          <a:endParaRPr lang="en-US"/>
        </a:p>
      </dgm:t>
    </dgm:pt>
    <dgm:pt modelId="{C047C623-6301-444F-85B3-70075F5A9811}" type="pres">
      <dgm:prSet presAssocID="{413A3DAE-4237-423A-AF27-62631366AB2A}" presName="childTextHidden" presStyleLbl="bgAccFollowNode1" presStyleIdx="1" presStyleCnt="3"/>
      <dgm:spPr/>
      <dgm:t>
        <a:bodyPr/>
        <a:lstStyle/>
        <a:p>
          <a:endParaRPr lang="en-US"/>
        </a:p>
      </dgm:t>
    </dgm:pt>
    <dgm:pt modelId="{AF6A21D1-00EA-4EFE-A472-D7ED85516033}" type="pres">
      <dgm:prSet presAssocID="{413A3DAE-4237-423A-AF27-62631366AB2A}" presName="parentText" presStyleLbl="node1" presStyleIdx="1" presStyleCnt="3">
        <dgm:presLayoutVars>
          <dgm:chMax val="1"/>
          <dgm:bulletEnabled val="1"/>
        </dgm:presLayoutVars>
      </dgm:prSet>
      <dgm:spPr/>
      <dgm:t>
        <a:bodyPr/>
        <a:lstStyle/>
        <a:p>
          <a:endParaRPr lang="en-US"/>
        </a:p>
      </dgm:t>
    </dgm:pt>
    <dgm:pt modelId="{C8BCFE1D-83A8-4638-B298-69924100521E}" type="pres">
      <dgm:prSet presAssocID="{413A3DAE-4237-423A-AF27-62631366AB2A}" presName="aSpace" presStyleCnt="0"/>
      <dgm:spPr/>
    </dgm:pt>
    <dgm:pt modelId="{0472CF8F-F6AC-4F54-8D11-E8F13DAE7049}" type="pres">
      <dgm:prSet presAssocID="{1831A490-382A-4AFE-92E9-8F727725633F}" presName="compNode" presStyleCnt="0"/>
      <dgm:spPr/>
    </dgm:pt>
    <dgm:pt modelId="{B3C44105-1B91-4E5E-AAA7-D75A2746F4AF}" type="pres">
      <dgm:prSet presAssocID="{1831A490-382A-4AFE-92E9-8F727725633F}" presName="noGeometry" presStyleCnt="0"/>
      <dgm:spPr/>
    </dgm:pt>
    <dgm:pt modelId="{1753CAB5-F008-4D64-B377-395BB26DE312}" type="pres">
      <dgm:prSet presAssocID="{1831A490-382A-4AFE-92E9-8F727725633F}" presName="childTextVisible" presStyleLbl="bgAccFollowNode1" presStyleIdx="2" presStyleCnt="3">
        <dgm:presLayoutVars>
          <dgm:bulletEnabled val="1"/>
        </dgm:presLayoutVars>
      </dgm:prSet>
      <dgm:spPr/>
      <dgm:t>
        <a:bodyPr/>
        <a:lstStyle/>
        <a:p>
          <a:endParaRPr lang="en-US"/>
        </a:p>
      </dgm:t>
    </dgm:pt>
    <dgm:pt modelId="{C2F10DC1-BE64-4967-9543-4201CB70A23B}" type="pres">
      <dgm:prSet presAssocID="{1831A490-382A-4AFE-92E9-8F727725633F}" presName="childTextHidden" presStyleLbl="bgAccFollowNode1" presStyleIdx="2" presStyleCnt="3"/>
      <dgm:spPr/>
      <dgm:t>
        <a:bodyPr/>
        <a:lstStyle/>
        <a:p>
          <a:endParaRPr lang="en-US"/>
        </a:p>
      </dgm:t>
    </dgm:pt>
    <dgm:pt modelId="{4436D69F-74C7-41B2-9E7C-2122681F6790}" type="pres">
      <dgm:prSet presAssocID="{1831A490-382A-4AFE-92E9-8F727725633F}" presName="parentText" presStyleLbl="node1" presStyleIdx="2" presStyleCnt="3">
        <dgm:presLayoutVars>
          <dgm:chMax val="1"/>
          <dgm:bulletEnabled val="1"/>
        </dgm:presLayoutVars>
      </dgm:prSet>
      <dgm:spPr/>
      <dgm:t>
        <a:bodyPr/>
        <a:lstStyle/>
        <a:p>
          <a:endParaRPr lang="en-US"/>
        </a:p>
      </dgm:t>
    </dgm:pt>
  </dgm:ptLst>
  <dgm:cxnLst>
    <dgm:cxn modelId="{E03E8792-CF30-4D28-B0DE-30BC0156F780}" type="presOf" srcId="{B08F7A1D-565B-45CF-ADFD-EFED84076132}" destId="{1753CAB5-F008-4D64-B377-395BB26DE312}" srcOrd="0" destOrd="0" presId="urn:microsoft.com/office/officeart/2005/8/layout/hProcess6"/>
    <dgm:cxn modelId="{B7C22B8F-6167-49A8-9780-042842CEBADC}" type="presOf" srcId="{413A3DAE-4237-423A-AF27-62631366AB2A}" destId="{AF6A21D1-00EA-4EFE-A472-D7ED85516033}" srcOrd="0" destOrd="0" presId="urn:microsoft.com/office/officeart/2005/8/layout/hProcess6"/>
    <dgm:cxn modelId="{D96552DD-62D6-409A-9387-9F8B514B2462}" srcId="{1831A490-382A-4AFE-92E9-8F727725633F}" destId="{B08F7A1D-565B-45CF-ADFD-EFED84076132}" srcOrd="0" destOrd="0" parTransId="{F1496279-2F61-40DE-A5BB-28271B905C6A}" sibTransId="{B6C45F53-893F-4DAD-AA57-C515B319019C}"/>
    <dgm:cxn modelId="{509D17CA-C479-4603-8ECF-7DFB0E91DE98}" type="presOf" srcId="{9550F22A-4D2A-4906-812E-5EC1EC16C5AF}" destId="{55087EB1-26D8-4C49-AE57-54C2DB367CD1}" srcOrd="0" destOrd="0" presId="urn:microsoft.com/office/officeart/2005/8/layout/hProcess6"/>
    <dgm:cxn modelId="{29D6DF94-64A6-4A70-8FD2-54389D6052B1}" type="presOf" srcId="{CDCB563D-3D1A-4332-B458-3B36B4BAF439}" destId="{044EDF75-C178-477E-9DB2-967634483A8D}" srcOrd="0" destOrd="0" presId="urn:microsoft.com/office/officeart/2005/8/layout/hProcess6"/>
    <dgm:cxn modelId="{F8C057A4-12AE-43C5-A2E1-59D1E5EE25D4}" srcId="{9550F22A-4D2A-4906-812E-5EC1EC16C5AF}" destId="{413A3DAE-4237-423A-AF27-62631366AB2A}" srcOrd="1" destOrd="0" parTransId="{22FE3E9A-816F-4420-8F1B-50D6D98BCBF2}" sibTransId="{15E01790-8113-47C5-A980-DB9AD472B355}"/>
    <dgm:cxn modelId="{1679B9D5-604E-4B00-B91D-79751A734844}" type="presOf" srcId="{4E0F984A-3A60-4402-B640-EE277330524B}" destId="{9429EAA8-E1EE-4857-8B71-AC5D56CFC2A9}" srcOrd="0" destOrd="0" presId="urn:microsoft.com/office/officeart/2005/8/layout/hProcess6"/>
    <dgm:cxn modelId="{CE6A83DC-6978-4326-9DDC-1C818577A81E}" srcId="{4FF97AB9-E3BF-4E72-9C6D-C25556CB866E}" destId="{CDCB563D-3D1A-4332-B458-3B36B4BAF439}" srcOrd="0" destOrd="0" parTransId="{2DDBA5F0-2911-42C2-B466-4580060DEACD}" sibTransId="{331289B3-AF44-41EF-9E3C-919D9F544174}"/>
    <dgm:cxn modelId="{08631781-0A43-43B0-8C1F-336605F9D8E3}" type="presOf" srcId="{B08F7A1D-565B-45CF-ADFD-EFED84076132}" destId="{C2F10DC1-BE64-4967-9543-4201CB70A23B}" srcOrd="1" destOrd="0" presId="urn:microsoft.com/office/officeart/2005/8/layout/hProcess6"/>
    <dgm:cxn modelId="{6F8868C7-AD25-4312-8B5A-2E3F5A99412F}" type="presOf" srcId="{1831A490-382A-4AFE-92E9-8F727725633F}" destId="{4436D69F-74C7-41B2-9E7C-2122681F6790}" srcOrd="0" destOrd="0" presId="urn:microsoft.com/office/officeart/2005/8/layout/hProcess6"/>
    <dgm:cxn modelId="{03C98C88-FB0B-4BBE-AE98-1F224D086164}" srcId="{9550F22A-4D2A-4906-812E-5EC1EC16C5AF}" destId="{4FF97AB9-E3BF-4E72-9C6D-C25556CB866E}" srcOrd="0" destOrd="0" parTransId="{FF8016D0-DD3B-4D43-ADB1-D32CCAD9D271}" sibTransId="{E0EF347E-09C2-4213-8377-641F0820D15D}"/>
    <dgm:cxn modelId="{2988C5D4-482E-4102-A810-A37DFFA29EAF}" srcId="{9550F22A-4D2A-4906-812E-5EC1EC16C5AF}" destId="{1831A490-382A-4AFE-92E9-8F727725633F}" srcOrd="2" destOrd="0" parTransId="{8D38ACF8-D132-46A7-88F6-A5E25CB6EAEE}" sibTransId="{F06F3F37-AEEB-423A-8441-459452007436}"/>
    <dgm:cxn modelId="{68C40EC6-F5C7-412F-AAE2-F503B3387427}" type="presOf" srcId="{CDCB563D-3D1A-4332-B458-3B36B4BAF439}" destId="{29492C6F-685F-40DF-9643-00757F20E70B}" srcOrd="1" destOrd="0" presId="urn:microsoft.com/office/officeart/2005/8/layout/hProcess6"/>
    <dgm:cxn modelId="{383F874D-5F3C-4820-92CC-F9A739858C3C}" srcId="{413A3DAE-4237-423A-AF27-62631366AB2A}" destId="{4E0F984A-3A60-4402-B640-EE277330524B}" srcOrd="0" destOrd="0" parTransId="{66108214-0911-4C98-BCDE-1C34D4C155F2}" sibTransId="{E2E2E2FA-6734-44C4-9532-88D2052327DF}"/>
    <dgm:cxn modelId="{B8FB7083-BC56-42BD-B5DC-55FA503ED710}" type="presOf" srcId="{4FF97AB9-E3BF-4E72-9C6D-C25556CB866E}" destId="{4A237BF2-96CE-488D-AA69-48FC0D4CDDAD}" srcOrd="0" destOrd="0" presId="urn:microsoft.com/office/officeart/2005/8/layout/hProcess6"/>
    <dgm:cxn modelId="{76748EA1-FED8-4E94-A38F-E67D8C20EBD8}" type="presOf" srcId="{4E0F984A-3A60-4402-B640-EE277330524B}" destId="{C047C623-6301-444F-85B3-70075F5A9811}" srcOrd="1" destOrd="0" presId="urn:microsoft.com/office/officeart/2005/8/layout/hProcess6"/>
    <dgm:cxn modelId="{9E4B2DAC-BC68-4EF2-AABF-7DACE61B5F53}" type="presParOf" srcId="{55087EB1-26D8-4C49-AE57-54C2DB367CD1}" destId="{F136AD4F-5E2F-4595-A1E9-F0E10CD3758D}" srcOrd="0" destOrd="0" presId="urn:microsoft.com/office/officeart/2005/8/layout/hProcess6"/>
    <dgm:cxn modelId="{8A54A81E-3BD8-4A24-8B0E-FEF14603674C}" type="presParOf" srcId="{F136AD4F-5E2F-4595-A1E9-F0E10CD3758D}" destId="{468E2E62-D30F-42A5-996A-34DEC94D878E}" srcOrd="0" destOrd="0" presId="urn:microsoft.com/office/officeart/2005/8/layout/hProcess6"/>
    <dgm:cxn modelId="{9D4CCB2A-FE3D-4AD1-A868-3ED91D7E97C2}" type="presParOf" srcId="{F136AD4F-5E2F-4595-A1E9-F0E10CD3758D}" destId="{044EDF75-C178-477E-9DB2-967634483A8D}" srcOrd="1" destOrd="0" presId="urn:microsoft.com/office/officeart/2005/8/layout/hProcess6"/>
    <dgm:cxn modelId="{84F5D0FD-C11C-495F-957D-C03258AB806B}" type="presParOf" srcId="{F136AD4F-5E2F-4595-A1E9-F0E10CD3758D}" destId="{29492C6F-685F-40DF-9643-00757F20E70B}" srcOrd="2" destOrd="0" presId="urn:microsoft.com/office/officeart/2005/8/layout/hProcess6"/>
    <dgm:cxn modelId="{93952AC9-8DFB-45C3-BB21-75929849A8AB}" type="presParOf" srcId="{F136AD4F-5E2F-4595-A1E9-F0E10CD3758D}" destId="{4A237BF2-96CE-488D-AA69-48FC0D4CDDAD}" srcOrd="3" destOrd="0" presId="urn:microsoft.com/office/officeart/2005/8/layout/hProcess6"/>
    <dgm:cxn modelId="{80EF3B00-25BB-4877-AE3C-EDBACCFFDC87}" type="presParOf" srcId="{55087EB1-26D8-4C49-AE57-54C2DB367CD1}" destId="{9D4F589F-34CD-4819-9ED9-EF238161D03F}" srcOrd="1" destOrd="0" presId="urn:microsoft.com/office/officeart/2005/8/layout/hProcess6"/>
    <dgm:cxn modelId="{64E0C5D4-67BF-4184-A9AC-3C354CD4014A}" type="presParOf" srcId="{55087EB1-26D8-4C49-AE57-54C2DB367CD1}" destId="{C9A3D85A-2C6B-4C0A-901A-004818D27D6B}" srcOrd="2" destOrd="0" presId="urn:microsoft.com/office/officeart/2005/8/layout/hProcess6"/>
    <dgm:cxn modelId="{2E49CC49-6A6A-4EF4-91BA-948D656AD52A}" type="presParOf" srcId="{C9A3D85A-2C6B-4C0A-901A-004818D27D6B}" destId="{E59D8EFD-F979-4A64-9247-58B061672439}" srcOrd="0" destOrd="0" presId="urn:microsoft.com/office/officeart/2005/8/layout/hProcess6"/>
    <dgm:cxn modelId="{E82FAF8E-9180-45E5-A2AE-4F988385CE63}" type="presParOf" srcId="{C9A3D85A-2C6B-4C0A-901A-004818D27D6B}" destId="{9429EAA8-E1EE-4857-8B71-AC5D56CFC2A9}" srcOrd="1" destOrd="0" presId="urn:microsoft.com/office/officeart/2005/8/layout/hProcess6"/>
    <dgm:cxn modelId="{2BE52BDC-B63B-4F28-8BBE-20EED8ED9515}" type="presParOf" srcId="{C9A3D85A-2C6B-4C0A-901A-004818D27D6B}" destId="{C047C623-6301-444F-85B3-70075F5A9811}" srcOrd="2" destOrd="0" presId="urn:microsoft.com/office/officeart/2005/8/layout/hProcess6"/>
    <dgm:cxn modelId="{17240EED-EC07-469D-B10A-44C1CABDDB25}" type="presParOf" srcId="{C9A3D85A-2C6B-4C0A-901A-004818D27D6B}" destId="{AF6A21D1-00EA-4EFE-A472-D7ED85516033}" srcOrd="3" destOrd="0" presId="urn:microsoft.com/office/officeart/2005/8/layout/hProcess6"/>
    <dgm:cxn modelId="{156F9A7C-8AF4-48B2-813B-0391DC358FE7}" type="presParOf" srcId="{55087EB1-26D8-4C49-AE57-54C2DB367CD1}" destId="{C8BCFE1D-83A8-4638-B298-69924100521E}" srcOrd="3" destOrd="0" presId="urn:microsoft.com/office/officeart/2005/8/layout/hProcess6"/>
    <dgm:cxn modelId="{01893A46-5CDE-4CF7-8474-2A0108448CEF}" type="presParOf" srcId="{55087EB1-26D8-4C49-AE57-54C2DB367CD1}" destId="{0472CF8F-F6AC-4F54-8D11-E8F13DAE7049}" srcOrd="4" destOrd="0" presId="urn:microsoft.com/office/officeart/2005/8/layout/hProcess6"/>
    <dgm:cxn modelId="{FC25DA97-2044-48D6-BA1C-8A7E20F6786B}" type="presParOf" srcId="{0472CF8F-F6AC-4F54-8D11-E8F13DAE7049}" destId="{B3C44105-1B91-4E5E-AAA7-D75A2746F4AF}" srcOrd="0" destOrd="0" presId="urn:microsoft.com/office/officeart/2005/8/layout/hProcess6"/>
    <dgm:cxn modelId="{7487AA3D-713D-4AB7-A5AF-3269A73A8714}" type="presParOf" srcId="{0472CF8F-F6AC-4F54-8D11-E8F13DAE7049}" destId="{1753CAB5-F008-4D64-B377-395BB26DE312}" srcOrd="1" destOrd="0" presId="urn:microsoft.com/office/officeart/2005/8/layout/hProcess6"/>
    <dgm:cxn modelId="{C5FE68A9-4F5F-4D97-AC2A-2302A43281E9}" type="presParOf" srcId="{0472CF8F-F6AC-4F54-8D11-E8F13DAE7049}" destId="{C2F10DC1-BE64-4967-9543-4201CB70A23B}" srcOrd="2" destOrd="0" presId="urn:microsoft.com/office/officeart/2005/8/layout/hProcess6"/>
    <dgm:cxn modelId="{EB712AF4-440A-471E-8D26-9A64F738B27F}" type="presParOf" srcId="{0472CF8F-F6AC-4F54-8D11-E8F13DAE7049}" destId="{4436D69F-74C7-41B2-9E7C-2122681F6790}"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EDF75-C178-477E-9DB2-967634483A8D}">
      <dsp:nvSpPr>
        <dsp:cNvPr id="0" name=""/>
        <dsp:cNvSpPr/>
      </dsp:nvSpPr>
      <dsp:spPr>
        <a:xfrm>
          <a:off x="498812" y="1246623"/>
          <a:ext cx="1980247" cy="17309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sz="1500" kern="1200" dirty="0" smtClean="0"/>
            <a:t>Application Intake</a:t>
          </a:r>
        </a:p>
      </dsp:txBody>
      <dsp:txXfrm>
        <a:off x="993874" y="1506271"/>
        <a:ext cx="965370" cy="1211689"/>
      </dsp:txXfrm>
    </dsp:sp>
    <dsp:sp modelId="{4A237BF2-96CE-488D-AA69-48FC0D4CDDAD}">
      <dsp:nvSpPr>
        <dsp:cNvPr id="0" name=""/>
        <dsp:cNvSpPr/>
      </dsp:nvSpPr>
      <dsp:spPr>
        <a:xfrm>
          <a:off x="3750" y="1617054"/>
          <a:ext cx="990123" cy="9901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Day 1</a:t>
          </a:r>
          <a:endParaRPr lang="en-US" sz="1900" b="1" kern="1200" dirty="0"/>
        </a:p>
      </dsp:txBody>
      <dsp:txXfrm>
        <a:off x="148750" y="1762054"/>
        <a:ext cx="700123" cy="700123"/>
      </dsp:txXfrm>
    </dsp:sp>
    <dsp:sp modelId="{9429EAA8-E1EE-4857-8B71-AC5D56CFC2A9}">
      <dsp:nvSpPr>
        <dsp:cNvPr id="0" name=""/>
        <dsp:cNvSpPr/>
      </dsp:nvSpPr>
      <dsp:spPr>
        <a:xfrm>
          <a:off x="3097887" y="1246623"/>
          <a:ext cx="1980247" cy="17309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sz="1500" kern="1200" dirty="0" smtClean="0"/>
            <a:t>Due Diligence</a:t>
          </a:r>
          <a:endParaRPr lang="en-US" sz="1500" kern="1200" dirty="0"/>
        </a:p>
      </dsp:txBody>
      <dsp:txXfrm>
        <a:off x="3592949" y="1506271"/>
        <a:ext cx="965370" cy="1211689"/>
      </dsp:txXfrm>
    </dsp:sp>
    <dsp:sp modelId="{AF6A21D1-00EA-4EFE-A472-D7ED85516033}">
      <dsp:nvSpPr>
        <dsp:cNvPr id="0" name=""/>
        <dsp:cNvSpPr/>
      </dsp:nvSpPr>
      <dsp:spPr>
        <a:xfrm>
          <a:off x="2602825" y="1617054"/>
          <a:ext cx="990123" cy="9901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2-3 Weeks</a:t>
          </a:r>
          <a:endParaRPr lang="en-US" sz="1900" b="1" kern="1200" dirty="0"/>
        </a:p>
      </dsp:txBody>
      <dsp:txXfrm>
        <a:off x="2747825" y="1762054"/>
        <a:ext cx="700123" cy="700123"/>
      </dsp:txXfrm>
    </dsp:sp>
    <dsp:sp modelId="{1753CAB5-F008-4D64-B377-395BB26DE312}">
      <dsp:nvSpPr>
        <dsp:cNvPr id="0" name=""/>
        <dsp:cNvSpPr/>
      </dsp:nvSpPr>
      <dsp:spPr>
        <a:xfrm>
          <a:off x="5696962" y="1246623"/>
          <a:ext cx="1980247" cy="17309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sz="1500" kern="1200" dirty="0" smtClean="0"/>
            <a:t>Trustee Review</a:t>
          </a:r>
          <a:endParaRPr lang="en-US" sz="1500" kern="1200" dirty="0"/>
        </a:p>
      </dsp:txBody>
      <dsp:txXfrm>
        <a:off x="6192023" y="1506271"/>
        <a:ext cx="965370" cy="1211689"/>
      </dsp:txXfrm>
    </dsp:sp>
    <dsp:sp modelId="{4436D69F-74C7-41B2-9E7C-2122681F6790}">
      <dsp:nvSpPr>
        <dsp:cNvPr id="0" name=""/>
        <dsp:cNvSpPr/>
      </dsp:nvSpPr>
      <dsp:spPr>
        <a:xfrm>
          <a:off x="5201900" y="1617054"/>
          <a:ext cx="990123" cy="9901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30-44 Days</a:t>
          </a:r>
          <a:endParaRPr lang="en-US" sz="1900" b="1" kern="1200" dirty="0"/>
        </a:p>
      </dsp:txBody>
      <dsp:txXfrm>
        <a:off x="5346900" y="1762054"/>
        <a:ext cx="700123" cy="7001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55525-0603-4A44-BC61-FBBFD927D07F}" type="datetimeFigureOut">
              <a:rPr lang="en-US" smtClean="0"/>
              <a:t>2/23/2018</a:t>
            </a:fld>
            <a:endParaRPr lang="en-US"/>
          </a:p>
        </p:txBody>
      </p:sp>
      <p:sp>
        <p:nvSpPr>
          <p:cNvPr id="4" name="Slide Image Placeholder 3"/>
          <p:cNvSpPr>
            <a:spLocks noGrp="1" noRot="1" noChangeAspect="1"/>
          </p:cNvSpPr>
          <p:nvPr>
            <p:ph type="sldImg" idx="2"/>
          </p:nvPr>
        </p:nvSpPr>
        <p:spPr>
          <a:xfrm>
            <a:off x="1074738" y="1143000"/>
            <a:ext cx="47085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CB1FB-7588-4F6E-854F-DCACF104AE13}" type="slidenum">
              <a:rPr lang="en-US" smtClean="0"/>
              <a:t>‹#›</a:t>
            </a:fld>
            <a:endParaRPr lang="en-US"/>
          </a:p>
        </p:txBody>
      </p:sp>
    </p:spTree>
    <p:extLst>
      <p:ext uri="{BB962C8B-B14F-4D97-AF65-F5344CB8AC3E}">
        <p14:creationId xmlns:p14="http://schemas.microsoft.com/office/powerpoint/2010/main" val="1867774073"/>
      </p:ext>
    </p:extLst>
  </p:cSld>
  <p:clrMap bg1="lt1" tx1="dk1" bg2="lt2" tx2="dk2" accent1="accent1" accent2="accent2" accent3="accent3" accent4="accent4" accent5="accent5" accent6="accent6" hlink="hlink" folHlink="folHlink"/>
  <p:notesStyle>
    <a:lvl1pPr marL="0" algn="l" defTabSz="979688" rtl="0" eaLnBrk="1" latinLnBrk="0" hangingPunct="1">
      <a:defRPr sz="1286" kern="1200">
        <a:solidFill>
          <a:schemeClr val="tx1"/>
        </a:solidFill>
        <a:latin typeface="+mn-lt"/>
        <a:ea typeface="+mn-ea"/>
        <a:cs typeface="+mn-cs"/>
      </a:defRPr>
    </a:lvl1pPr>
    <a:lvl2pPr marL="489844" algn="l" defTabSz="979688" rtl="0" eaLnBrk="1" latinLnBrk="0" hangingPunct="1">
      <a:defRPr sz="1286" kern="1200">
        <a:solidFill>
          <a:schemeClr val="tx1"/>
        </a:solidFill>
        <a:latin typeface="+mn-lt"/>
        <a:ea typeface="+mn-ea"/>
        <a:cs typeface="+mn-cs"/>
      </a:defRPr>
    </a:lvl2pPr>
    <a:lvl3pPr marL="979688" algn="l" defTabSz="979688" rtl="0" eaLnBrk="1" latinLnBrk="0" hangingPunct="1">
      <a:defRPr sz="1286" kern="1200">
        <a:solidFill>
          <a:schemeClr val="tx1"/>
        </a:solidFill>
        <a:latin typeface="+mn-lt"/>
        <a:ea typeface="+mn-ea"/>
        <a:cs typeface="+mn-cs"/>
      </a:defRPr>
    </a:lvl3pPr>
    <a:lvl4pPr marL="1469532" algn="l" defTabSz="979688" rtl="0" eaLnBrk="1" latinLnBrk="0" hangingPunct="1">
      <a:defRPr sz="1286" kern="1200">
        <a:solidFill>
          <a:schemeClr val="tx1"/>
        </a:solidFill>
        <a:latin typeface="+mn-lt"/>
        <a:ea typeface="+mn-ea"/>
        <a:cs typeface="+mn-cs"/>
      </a:defRPr>
    </a:lvl4pPr>
    <a:lvl5pPr marL="1959376" algn="l" defTabSz="979688" rtl="0" eaLnBrk="1" latinLnBrk="0" hangingPunct="1">
      <a:defRPr sz="1286" kern="1200">
        <a:solidFill>
          <a:schemeClr val="tx1"/>
        </a:solidFill>
        <a:latin typeface="+mn-lt"/>
        <a:ea typeface="+mn-ea"/>
        <a:cs typeface="+mn-cs"/>
      </a:defRPr>
    </a:lvl5pPr>
    <a:lvl6pPr marL="2449220" algn="l" defTabSz="979688" rtl="0" eaLnBrk="1" latinLnBrk="0" hangingPunct="1">
      <a:defRPr sz="1286" kern="1200">
        <a:solidFill>
          <a:schemeClr val="tx1"/>
        </a:solidFill>
        <a:latin typeface="+mn-lt"/>
        <a:ea typeface="+mn-ea"/>
        <a:cs typeface="+mn-cs"/>
      </a:defRPr>
    </a:lvl6pPr>
    <a:lvl7pPr marL="2939064" algn="l" defTabSz="979688" rtl="0" eaLnBrk="1" latinLnBrk="0" hangingPunct="1">
      <a:defRPr sz="1286" kern="1200">
        <a:solidFill>
          <a:schemeClr val="tx1"/>
        </a:solidFill>
        <a:latin typeface="+mn-lt"/>
        <a:ea typeface="+mn-ea"/>
        <a:cs typeface="+mn-cs"/>
      </a:defRPr>
    </a:lvl7pPr>
    <a:lvl8pPr marL="3428909" algn="l" defTabSz="979688" rtl="0" eaLnBrk="1" latinLnBrk="0" hangingPunct="1">
      <a:defRPr sz="1286" kern="1200">
        <a:solidFill>
          <a:schemeClr val="tx1"/>
        </a:solidFill>
        <a:latin typeface="+mn-lt"/>
        <a:ea typeface="+mn-ea"/>
        <a:cs typeface="+mn-cs"/>
      </a:defRPr>
    </a:lvl8pPr>
    <a:lvl9pPr marL="3918753" algn="l" defTabSz="979688" rtl="0" eaLnBrk="1" latinLnBrk="0" hangingPunct="1">
      <a:defRPr sz="12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16696" tIns="58348" rIns="116696" bIns="58348">
            <a:normAutofit/>
          </a:bodyPr>
          <a:lstStyle/>
          <a:p>
            <a:endParaRPr dirty="0"/>
          </a:p>
        </p:txBody>
      </p:sp>
    </p:spTree>
    <p:extLst>
      <p:ext uri="{BB962C8B-B14F-4D97-AF65-F5344CB8AC3E}">
        <p14:creationId xmlns:p14="http://schemas.microsoft.com/office/powerpoint/2010/main" val="384464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16696" tIns="58348" rIns="116696" bIns="58348">
            <a:normAutofit/>
          </a:bodyPr>
          <a:lstStyle/>
          <a:p>
            <a:endParaRPr/>
          </a:p>
        </p:txBody>
      </p:sp>
    </p:spTree>
    <p:extLst>
      <p:ext uri="{BB962C8B-B14F-4D97-AF65-F5344CB8AC3E}">
        <p14:creationId xmlns:p14="http://schemas.microsoft.com/office/powerpoint/2010/main" val="33954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16696" tIns="58348" rIns="116696" bIns="58348">
            <a:normAutofit/>
          </a:bodyPr>
          <a:lstStyle/>
          <a:p>
            <a:endParaRPr/>
          </a:p>
        </p:txBody>
      </p:sp>
    </p:spTree>
    <p:extLst>
      <p:ext uri="{BB962C8B-B14F-4D97-AF65-F5344CB8AC3E}">
        <p14:creationId xmlns:p14="http://schemas.microsoft.com/office/powerpoint/2010/main" val="60753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16696" tIns="58348" rIns="116696" bIns="58348">
            <a:normAutofit/>
          </a:bodyPr>
          <a:lstStyle/>
          <a:p>
            <a:endParaRPr dirty="0"/>
          </a:p>
        </p:txBody>
      </p:sp>
    </p:spTree>
    <p:extLst>
      <p:ext uri="{BB962C8B-B14F-4D97-AF65-F5344CB8AC3E}">
        <p14:creationId xmlns:p14="http://schemas.microsoft.com/office/powerpoint/2010/main" val="180230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1185" y="1047542"/>
            <a:ext cx="7327106" cy="2228427"/>
          </a:xfrm>
        </p:spPr>
        <p:txBody>
          <a:bodyPr anchor="b"/>
          <a:lstStyle>
            <a:lvl1pPr algn="ctr">
              <a:defRPr sz="4808"/>
            </a:lvl1pPr>
          </a:lstStyle>
          <a:p>
            <a:r>
              <a:rPr lang="en-US" smtClean="0"/>
              <a:t>Click to edit Master title style</a:t>
            </a:r>
            <a:endParaRPr lang="en-US"/>
          </a:p>
        </p:txBody>
      </p:sp>
      <p:sp>
        <p:nvSpPr>
          <p:cNvPr id="3" name="Subtitle 2"/>
          <p:cNvSpPr>
            <a:spLocks noGrp="1"/>
          </p:cNvSpPr>
          <p:nvPr>
            <p:ph type="subTitle" idx="1"/>
          </p:nvPr>
        </p:nvSpPr>
        <p:spPr>
          <a:xfrm>
            <a:off x="1221185" y="3361902"/>
            <a:ext cx="7327106" cy="1545378"/>
          </a:xfrm>
        </p:spPr>
        <p:txBody>
          <a:bodyPr/>
          <a:lstStyle>
            <a:lvl1pPr marL="0" indent="0" algn="ctr">
              <a:buNone/>
              <a:defRPr sz="1923"/>
            </a:lvl1pPr>
            <a:lvl2pPr marL="366322" indent="0" algn="ctr">
              <a:buNone/>
              <a:defRPr sz="1603"/>
            </a:lvl2pPr>
            <a:lvl3pPr marL="732645" indent="0" algn="ctr">
              <a:buNone/>
              <a:defRPr sz="1442"/>
            </a:lvl3pPr>
            <a:lvl4pPr marL="1098967" indent="0" algn="ctr">
              <a:buNone/>
              <a:defRPr sz="1282"/>
            </a:lvl4pPr>
            <a:lvl5pPr marL="1465289" indent="0" algn="ctr">
              <a:buNone/>
              <a:defRPr sz="1282"/>
            </a:lvl5pPr>
            <a:lvl6pPr marL="1831612" indent="0" algn="ctr">
              <a:buNone/>
              <a:defRPr sz="1282"/>
            </a:lvl6pPr>
            <a:lvl7pPr marL="2197934" indent="0" algn="ctr">
              <a:buNone/>
              <a:defRPr sz="1282"/>
            </a:lvl7pPr>
            <a:lvl8pPr marL="2564256" indent="0" algn="ctr">
              <a:buNone/>
              <a:defRPr sz="1282"/>
            </a:lvl8pPr>
            <a:lvl9pPr marL="2930580" indent="0" algn="ctr">
              <a:buNone/>
              <a:defRPr sz="128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271766-BE1F-4CF6-A5E8-9B191108DFB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240122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71766-BE1F-4CF6-A5E8-9B191108DFB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289437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43463" y="340783"/>
            <a:ext cx="1579907" cy="54243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743" y="340783"/>
            <a:ext cx="4617604" cy="54243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71766-BE1F-4CF6-A5E8-9B191108DFB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2684001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2711" y="1988399"/>
            <a:ext cx="8304054" cy="1372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465421" y="3627120"/>
            <a:ext cx="6838633" cy="1635760"/>
          </a:xfrm>
        </p:spPr>
        <p:txBody>
          <a:bodyPr/>
          <a:lstStyle>
            <a:lvl1pPr marL="0" indent="0" algn="ctr">
              <a:buNone/>
              <a:defRPr>
                <a:solidFill>
                  <a:schemeClr val="tx1">
                    <a:tint val="75000"/>
                  </a:schemeClr>
                </a:solidFill>
              </a:defRPr>
            </a:lvl1pPr>
            <a:lvl2pPr marL="409261" indent="0" algn="ctr">
              <a:buNone/>
              <a:defRPr>
                <a:solidFill>
                  <a:schemeClr val="tx1">
                    <a:tint val="75000"/>
                  </a:schemeClr>
                </a:solidFill>
              </a:defRPr>
            </a:lvl2pPr>
            <a:lvl3pPr marL="818523" indent="0" algn="ctr">
              <a:buNone/>
              <a:defRPr>
                <a:solidFill>
                  <a:schemeClr val="tx1">
                    <a:tint val="75000"/>
                  </a:schemeClr>
                </a:solidFill>
              </a:defRPr>
            </a:lvl3pPr>
            <a:lvl4pPr marL="1227775" indent="0" algn="ctr">
              <a:buNone/>
              <a:defRPr>
                <a:solidFill>
                  <a:schemeClr val="tx1">
                    <a:tint val="75000"/>
                  </a:schemeClr>
                </a:solidFill>
              </a:defRPr>
            </a:lvl4pPr>
            <a:lvl5pPr marL="1637036" indent="0" algn="ctr">
              <a:buNone/>
              <a:defRPr>
                <a:solidFill>
                  <a:schemeClr val="tx1">
                    <a:tint val="75000"/>
                  </a:schemeClr>
                </a:solidFill>
              </a:defRPr>
            </a:lvl5pPr>
            <a:lvl6pPr marL="2046298" indent="0" algn="ctr">
              <a:buNone/>
              <a:defRPr>
                <a:solidFill>
                  <a:schemeClr val="tx1">
                    <a:tint val="75000"/>
                  </a:schemeClr>
                </a:solidFill>
              </a:defRPr>
            </a:lvl6pPr>
            <a:lvl7pPr marL="2455559" indent="0" algn="ctr">
              <a:buNone/>
              <a:defRPr>
                <a:solidFill>
                  <a:schemeClr val="tx1">
                    <a:tint val="75000"/>
                  </a:schemeClr>
                </a:solidFill>
              </a:defRPr>
            </a:lvl7pPr>
            <a:lvl8pPr marL="2864820" indent="0" algn="ctr">
              <a:buNone/>
              <a:defRPr>
                <a:solidFill>
                  <a:schemeClr val="tx1">
                    <a:tint val="75000"/>
                  </a:schemeClr>
                </a:solidFill>
              </a:defRPr>
            </a:lvl8pPr>
            <a:lvl9pPr marL="3274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B81C49-8181-4CBA-9596-D4FBFDA52D1A}" type="datetimeFigureOut">
              <a:rPr lang="en-US">
                <a:solidFill>
                  <a:prstClr val="white">
                    <a:tint val="75000"/>
                  </a:prstClr>
                </a:solidFill>
              </a:rPr>
              <a:pPr>
                <a:defRPr/>
              </a:pPr>
              <a:t>2/23/2018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FCE873-3E66-47AE-A35E-D8C85AC04D99}"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6280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1C795E-E7E3-4A7F-B831-410CE214EC9A}" type="datetimeFigureOut">
              <a:rPr lang="en-US">
                <a:solidFill>
                  <a:prstClr val="white">
                    <a:tint val="75000"/>
                  </a:prstClr>
                </a:solidFill>
              </a:rPr>
              <a:pPr>
                <a:defRPr/>
              </a:pPr>
              <a:t>2/23/2018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44E38-E1D2-4A94-82A5-210F52167A7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80386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1724" y="4113116"/>
            <a:ext cx="8304054" cy="1271270"/>
          </a:xfrm>
        </p:spPr>
        <p:txBody>
          <a:bodyPr anchor="t"/>
          <a:lstStyle>
            <a:lvl1pPr algn="l">
              <a:defRPr sz="3733" b="1" cap="all"/>
            </a:lvl1pPr>
          </a:lstStyle>
          <a:p>
            <a:r>
              <a:rPr lang="en-US" smtClean="0"/>
              <a:t>Click to edit Master title style</a:t>
            </a:r>
            <a:endParaRPr lang="en-US"/>
          </a:p>
        </p:txBody>
      </p:sp>
      <p:sp>
        <p:nvSpPr>
          <p:cNvPr id="3" name="Text Placeholder 2"/>
          <p:cNvSpPr>
            <a:spLocks noGrp="1"/>
          </p:cNvSpPr>
          <p:nvPr>
            <p:ph type="body" idx="1"/>
          </p:nvPr>
        </p:nvSpPr>
        <p:spPr>
          <a:xfrm>
            <a:off x="771724" y="2712986"/>
            <a:ext cx="8304054" cy="1400175"/>
          </a:xfrm>
        </p:spPr>
        <p:txBody>
          <a:bodyPr anchor="b"/>
          <a:lstStyle>
            <a:lvl1pPr marL="0" indent="0">
              <a:buNone/>
              <a:defRPr sz="1867">
                <a:solidFill>
                  <a:schemeClr val="tx1">
                    <a:tint val="75000"/>
                  </a:schemeClr>
                </a:solidFill>
              </a:defRPr>
            </a:lvl1pPr>
            <a:lvl2pPr marL="409261" indent="0">
              <a:buNone/>
              <a:defRPr sz="1867">
                <a:solidFill>
                  <a:schemeClr val="tx1">
                    <a:tint val="75000"/>
                  </a:schemeClr>
                </a:solidFill>
              </a:defRPr>
            </a:lvl2pPr>
            <a:lvl3pPr marL="818523" indent="0">
              <a:buNone/>
              <a:defRPr sz="1400">
                <a:solidFill>
                  <a:schemeClr val="tx1">
                    <a:tint val="75000"/>
                  </a:schemeClr>
                </a:solidFill>
              </a:defRPr>
            </a:lvl3pPr>
            <a:lvl4pPr marL="1227775" indent="0">
              <a:buNone/>
              <a:defRPr sz="1400">
                <a:solidFill>
                  <a:schemeClr val="tx1">
                    <a:tint val="75000"/>
                  </a:schemeClr>
                </a:solidFill>
              </a:defRPr>
            </a:lvl4pPr>
            <a:lvl5pPr marL="1637036" indent="0">
              <a:buNone/>
              <a:defRPr sz="1400">
                <a:solidFill>
                  <a:schemeClr val="tx1">
                    <a:tint val="75000"/>
                  </a:schemeClr>
                </a:solidFill>
              </a:defRPr>
            </a:lvl5pPr>
            <a:lvl6pPr marL="2046298" indent="0">
              <a:buNone/>
              <a:defRPr sz="1400">
                <a:solidFill>
                  <a:schemeClr val="tx1">
                    <a:tint val="75000"/>
                  </a:schemeClr>
                </a:solidFill>
              </a:defRPr>
            </a:lvl6pPr>
            <a:lvl7pPr marL="2455559" indent="0">
              <a:buNone/>
              <a:defRPr sz="1400">
                <a:solidFill>
                  <a:schemeClr val="tx1">
                    <a:tint val="75000"/>
                  </a:schemeClr>
                </a:solidFill>
              </a:defRPr>
            </a:lvl7pPr>
            <a:lvl8pPr marL="2864820" indent="0">
              <a:buNone/>
              <a:defRPr sz="1400">
                <a:solidFill>
                  <a:schemeClr val="tx1">
                    <a:tint val="75000"/>
                  </a:schemeClr>
                </a:solidFill>
              </a:defRPr>
            </a:lvl8pPr>
            <a:lvl9pPr marL="327408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F764CF-EC9C-4BFD-A954-403ED9DAB325}" type="datetimeFigureOut">
              <a:rPr lang="en-US">
                <a:solidFill>
                  <a:prstClr val="white">
                    <a:tint val="75000"/>
                  </a:prstClr>
                </a:solidFill>
              </a:rPr>
              <a:pPr>
                <a:defRPr/>
              </a:pPr>
              <a:t>2/23/2018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89A030-25EB-47BF-AF39-B138CC78F96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8096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478" y="1493534"/>
            <a:ext cx="4314851" cy="4224234"/>
          </a:xfrm>
        </p:spPr>
        <p:txBody>
          <a:bodyPr/>
          <a:lstStyle>
            <a:lvl1pPr>
              <a:defRPr sz="2333"/>
            </a:lvl1pPr>
            <a:lvl2pPr>
              <a:defRPr sz="1867"/>
            </a:lvl2pPr>
            <a:lvl3pPr>
              <a:defRPr sz="1867"/>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6154" y="1493534"/>
            <a:ext cx="4314851" cy="4224234"/>
          </a:xfrm>
        </p:spPr>
        <p:txBody>
          <a:bodyPr/>
          <a:lstStyle>
            <a:lvl1pPr>
              <a:defRPr sz="2333"/>
            </a:lvl1pPr>
            <a:lvl2pPr>
              <a:defRPr sz="1867"/>
            </a:lvl2pPr>
            <a:lvl3pPr>
              <a:defRPr sz="1867"/>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EF6AC7F-AA11-4367-8B73-7E70A16343C9}" type="datetimeFigureOut">
              <a:rPr lang="en-US">
                <a:solidFill>
                  <a:prstClr val="white">
                    <a:tint val="75000"/>
                  </a:prstClr>
                </a:solidFill>
              </a:rPr>
              <a:pPr>
                <a:defRPr/>
              </a:pPr>
              <a:t>2/23/2018</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5C99D4-A3BF-4108-B86F-63FDBBD6E77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869027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8510" y="1432782"/>
            <a:ext cx="4316557" cy="597114"/>
          </a:xfrm>
        </p:spPr>
        <p:txBody>
          <a:bodyPr anchor="b"/>
          <a:lstStyle>
            <a:lvl1pPr marL="0" indent="0">
              <a:buNone/>
              <a:defRPr sz="1867" b="1"/>
            </a:lvl1pPr>
            <a:lvl2pPr marL="409261" indent="0">
              <a:buNone/>
              <a:defRPr sz="1867" b="1"/>
            </a:lvl2pPr>
            <a:lvl3pPr marL="818523" indent="0">
              <a:buNone/>
              <a:defRPr sz="1867" b="1"/>
            </a:lvl3pPr>
            <a:lvl4pPr marL="1227775" indent="0">
              <a:buNone/>
              <a:defRPr sz="1400" b="1"/>
            </a:lvl4pPr>
            <a:lvl5pPr marL="1637036" indent="0">
              <a:buNone/>
              <a:defRPr sz="1400" b="1"/>
            </a:lvl5pPr>
            <a:lvl6pPr marL="2046298" indent="0">
              <a:buNone/>
              <a:defRPr sz="1400" b="1"/>
            </a:lvl6pPr>
            <a:lvl7pPr marL="2455559" indent="0">
              <a:buNone/>
              <a:defRPr sz="1400" b="1"/>
            </a:lvl7pPr>
            <a:lvl8pPr marL="2864820" indent="0">
              <a:buNone/>
              <a:defRPr sz="1400" b="1"/>
            </a:lvl8pPr>
            <a:lvl9pPr marL="327408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88510" y="2029969"/>
            <a:ext cx="4316557" cy="3687873"/>
          </a:xfrm>
        </p:spPr>
        <p:txBody>
          <a:bodyPr/>
          <a:lstStyle>
            <a:lvl1pPr>
              <a:defRPr sz="1867"/>
            </a:lvl1pPr>
            <a:lvl2pPr>
              <a:defRPr sz="1867"/>
            </a:lvl2pPr>
            <a:lvl3pPr>
              <a:defRPr sz="1867"/>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62791" y="1432782"/>
            <a:ext cx="4318245" cy="597114"/>
          </a:xfrm>
        </p:spPr>
        <p:txBody>
          <a:bodyPr anchor="b"/>
          <a:lstStyle>
            <a:lvl1pPr marL="0" indent="0">
              <a:buNone/>
              <a:defRPr sz="1867" b="1"/>
            </a:lvl1pPr>
            <a:lvl2pPr marL="409261" indent="0">
              <a:buNone/>
              <a:defRPr sz="1867" b="1"/>
            </a:lvl2pPr>
            <a:lvl3pPr marL="818523" indent="0">
              <a:buNone/>
              <a:defRPr sz="1867" b="1"/>
            </a:lvl3pPr>
            <a:lvl4pPr marL="1227775" indent="0">
              <a:buNone/>
              <a:defRPr sz="1400" b="1"/>
            </a:lvl4pPr>
            <a:lvl5pPr marL="1637036" indent="0">
              <a:buNone/>
              <a:defRPr sz="1400" b="1"/>
            </a:lvl5pPr>
            <a:lvl6pPr marL="2046298" indent="0">
              <a:buNone/>
              <a:defRPr sz="1400" b="1"/>
            </a:lvl6pPr>
            <a:lvl7pPr marL="2455559" indent="0">
              <a:buNone/>
              <a:defRPr sz="1400" b="1"/>
            </a:lvl7pPr>
            <a:lvl8pPr marL="2864820" indent="0">
              <a:buNone/>
              <a:defRPr sz="1400" b="1"/>
            </a:lvl8pPr>
            <a:lvl9pPr marL="327408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962791" y="2029969"/>
            <a:ext cx="4318245" cy="3687873"/>
          </a:xfrm>
        </p:spPr>
        <p:txBody>
          <a:bodyPr/>
          <a:lstStyle>
            <a:lvl1pPr>
              <a:defRPr sz="1867"/>
            </a:lvl1pPr>
            <a:lvl2pPr>
              <a:defRPr sz="1867"/>
            </a:lvl2pPr>
            <a:lvl3pPr>
              <a:defRPr sz="1867"/>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E274E2-7F13-4247-92E8-051EFBE3A1DA}" type="datetimeFigureOut">
              <a:rPr lang="en-US">
                <a:solidFill>
                  <a:prstClr val="white">
                    <a:tint val="75000"/>
                  </a:prstClr>
                </a:solidFill>
              </a:rPr>
              <a:pPr>
                <a:defRPr/>
              </a:pPr>
              <a:t>2/23/2018</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F5F7B5-E6BE-41CC-8073-E4134BCB117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4604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F31C20-5659-4543-82A6-7AAA05529E0D}" type="datetimeFigureOut">
              <a:rPr lang="en-US">
                <a:solidFill>
                  <a:prstClr val="white">
                    <a:tint val="75000"/>
                  </a:prstClr>
                </a:solidFill>
              </a:rPr>
              <a:pPr>
                <a:defRPr/>
              </a:pPr>
              <a:t>2/23/2018</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E956A8-EF06-4A6F-926B-DE2A6FCDACB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32782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8BDF9E-3638-46C1-8A73-96699E327CA8}" type="datetimeFigureOut">
              <a:rPr lang="en-US">
                <a:solidFill>
                  <a:prstClr val="white">
                    <a:tint val="75000"/>
                  </a:prstClr>
                </a:solidFill>
              </a:rPr>
              <a:pPr>
                <a:defRPr/>
              </a:pPr>
              <a:t>2/23/2018</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5936F73-41B3-4978-8B88-54A8F0944AB9}"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00009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8536" y="254849"/>
            <a:ext cx="3214093" cy="1084580"/>
          </a:xfrm>
        </p:spPr>
        <p:txBody>
          <a:bodyPr anchor="b"/>
          <a:lstStyle>
            <a:lvl1pPr algn="l">
              <a:defRPr sz="1867" b="1"/>
            </a:lvl1pPr>
          </a:lstStyle>
          <a:p>
            <a:r>
              <a:rPr lang="en-US" smtClean="0"/>
              <a:t>Click to edit Master title style</a:t>
            </a:r>
            <a:endParaRPr lang="en-US"/>
          </a:p>
        </p:txBody>
      </p:sp>
      <p:sp>
        <p:nvSpPr>
          <p:cNvPr id="3" name="Content Placeholder 2"/>
          <p:cNvSpPr>
            <a:spLocks noGrp="1"/>
          </p:cNvSpPr>
          <p:nvPr>
            <p:ph idx="1"/>
          </p:nvPr>
        </p:nvSpPr>
        <p:spPr>
          <a:xfrm>
            <a:off x="3819636" y="254849"/>
            <a:ext cx="5461414" cy="5462912"/>
          </a:xfrm>
        </p:spPr>
        <p:txBody>
          <a:bodyPr/>
          <a:lstStyle>
            <a:lvl1pPr>
              <a:defRPr sz="3267"/>
            </a:lvl1pPr>
            <a:lvl2pPr>
              <a:defRPr sz="2333"/>
            </a:lvl2pPr>
            <a:lvl3pPr>
              <a:defRPr sz="1867"/>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8536" y="1339467"/>
            <a:ext cx="3214093" cy="4378325"/>
          </a:xfrm>
        </p:spPr>
        <p:txBody>
          <a:bodyPr/>
          <a:lstStyle>
            <a:lvl1pPr marL="0" indent="0">
              <a:buNone/>
              <a:defRPr sz="1400"/>
            </a:lvl1pPr>
            <a:lvl2pPr marL="409261" indent="0">
              <a:buNone/>
              <a:defRPr sz="933"/>
            </a:lvl2pPr>
            <a:lvl3pPr marL="818523" indent="0">
              <a:buNone/>
              <a:defRPr sz="933"/>
            </a:lvl3pPr>
            <a:lvl4pPr marL="1227775" indent="0">
              <a:buNone/>
              <a:defRPr sz="933"/>
            </a:lvl4pPr>
            <a:lvl5pPr marL="1637036" indent="0">
              <a:buNone/>
              <a:defRPr sz="933"/>
            </a:lvl5pPr>
            <a:lvl6pPr marL="2046298" indent="0">
              <a:buNone/>
              <a:defRPr sz="933"/>
            </a:lvl6pPr>
            <a:lvl7pPr marL="2455559" indent="0">
              <a:buNone/>
              <a:defRPr sz="933"/>
            </a:lvl7pPr>
            <a:lvl8pPr marL="2864820" indent="0">
              <a:buNone/>
              <a:defRPr sz="933"/>
            </a:lvl8pPr>
            <a:lvl9pPr marL="3274082" indent="0">
              <a:buNone/>
              <a:defRPr sz="9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1A0BBF-73B6-4EA8-B025-E1F8948B37A5}" type="datetimeFigureOut">
              <a:rPr lang="en-US">
                <a:solidFill>
                  <a:prstClr val="white">
                    <a:tint val="75000"/>
                  </a:prstClr>
                </a:solidFill>
              </a:rPr>
              <a:pPr>
                <a:defRPr/>
              </a:pPr>
              <a:t>2/23/2018</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D89DB5-311B-49D7-BC5C-837E270801C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9390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71766-BE1F-4CF6-A5E8-9B191108DFB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2821093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4894" y="4480568"/>
            <a:ext cx="5861685" cy="528962"/>
          </a:xfrm>
        </p:spPr>
        <p:txBody>
          <a:bodyPr anchor="b"/>
          <a:lstStyle>
            <a:lvl1pPr algn="l">
              <a:defRPr sz="1867" b="1"/>
            </a:lvl1pPr>
          </a:lstStyle>
          <a:p>
            <a:r>
              <a:rPr lang="en-US" smtClean="0"/>
              <a:t>Click to edit Master title style</a:t>
            </a:r>
            <a:endParaRPr lang="en-US"/>
          </a:p>
        </p:txBody>
      </p:sp>
      <p:sp>
        <p:nvSpPr>
          <p:cNvPr id="3" name="Picture Placeholder 2"/>
          <p:cNvSpPr>
            <a:spLocks noGrp="1"/>
          </p:cNvSpPr>
          <p:nvPr>
            <p:ph type="pic" idx="1"/>
          </p:nvPr>
        </p:nvSpPr>
        <p:spPr>
          <a:xfrm>
            <a:off x="1914894" y="571928"/>
            <a:ext cx="5861685" cy="3840480"/>
          </a:xfrm>
        </p:spPr>
        <p:txBody>
          <a:bodyPr rtlCol="0">
            <a:normAutofit/>
          </a:bodyPr>
          <a:lstStyle>
            <a:lvl1pPr marL="0" indent="0">
              <a:buNone/>
              <a:defRPr sz="3267"/>
            </a:lvl1pPr>
            <a:lvl2pPr marL="409261" indent="0">
              <a:buNone/>
              <a:defRPr sz="2333"/>
            </a:lvl2pPr>
            <a:lvl3pPr marL="818523" indent="0">
              <a:buNone/>
              <a:defRPr sz="1867"/>
            </a:lvl3pPr>
            <a:lvl4pPr marL="1227775" indent="0">
              <a:buNone/>
              <a:defRPr sz="1867"/>
            </a:lvl4pPr>
            <a:lvl5pPr marL="1637036" indent="0">
              <a:buNone/>
              <a:defRPr sz="1867"/>
            </a:lvl5pPr>
            <a:lvl6pPr marL="2046298" indent="0">
              <a:buNone/>
              <a:defRPr sz="1867"/>
            </a:lvl6pPr>
            <a:lvl7pPr marL="2455559" indent="0">
              <a:buNone/>
              <a:defRPr sz="1867"/>
            </a:lvl7pPr>
            <a:lvl8pPr marL="2864820" indent="0">
              <a:buNone/>
              <a:defRPr sz="1867"/>
            </a:lvl8pPr>
            <a:lvl9pPr marL="3274082" indent="0">
              <a:buNone/>
              <a:defRPr sz="1867"/>
            </a:lvl9pPr>
          </a:lstStyle>
          <a:p>
            <a:pPr lvl="0"/>
            <a:endParaRPr lang="en-US" noProof="0" smtClean="0"/>
          </a:p>
        </p:txBody>
      </p:sp>
      <p:sp>
        <p:nvSpPr>
          <p:cNvPr id="4" name="Text Placeholder 3"/>
          <p:cNvSpPr>
            <a:spLocks noGrp="1"/>
          </p:cNvSpPr>
          <p:nvPr>
            <p:ph type="body" sz="half" idx="2"/>
          </p:nvPr>
        </p:nvSpPr>
        <p:spPr>
          <a:xfrm>
            <a:off x="1914894" y="5009596"/>
            <a:ext cx="5861685" cy="751205"/>
          </a:xfrm>
        </p:spPr>
        <p:txBody>
          <a:bodyPr/>
          <a:lstStyle>
            <a:lvl1pPr marL="0" indent="0">
              <a:buNone/>
              <a:defRPr sz="1400"/>
            </a:lvl1pPr>
            <a:lvl2pPr marL="409261" indent="0">
              <a:buNone/>
              <a:defRPr sz="933"/>
            </a:lvl2pPr>
            <a:lvl3pPr marL="818523" indent="0">
              <a:buNone/>
              <a:defRPr sz="933"/>
            </a:lvl3pPr>
            <a:lvl4pPr marL="1227775" indent="0">
              <a:buNone/>
              <a:defRPr sz="933"/>
            </a:lvl4pPr>
            <a:lvl5pPr marL="1637036" indent="0">
              <a:buNone/>
              <a:defRPr sz="933"/>
            </a:lvl5pPr>
            <a:lvl6pPr marL="2046298" indent="0">
              <a:buNone/>
              <a:defRPr sz="933"/>
            </a:lvl6pPr>
            <a:lvl7pPr marL="2455559" indent="0">
              <a:buNone/>
              <a:defRPr sz="933"/>
            </a:lvl7pPr>
            <a:lvl8pPr marL="2864820" indent="0">
              <a:buNone/>
              <a:defRPr sz="933"/>
            </a:lvl8pPr>
            <a:lvl9pPr marL="3274082" indent="0">
              <a:buNone/>
              <a:defRPr sz="9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A89540-E713-4B94-A8FF-FDF2BA88C246}" type="datetimeFigureOut">
              <a:rPr lang="en-US">
                <a:solidFill>
                  <a:prstClr val="white">
                    <a:tint val="75000"/>
                  </a:prstClr>
                </a:solidFill>
              </a:rPr>
              <a:pPr>
                <a:defRPr/>
              </a:pPr>
              <a:t>2/23/2018</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B8D15D-4B84-4E54-859A-3B5F8436342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6981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EBF9EB-2B78-4DFF-ADF2-99C699D1B0E2}" type="datetimeFigureOut">
              <a:rPr lang="en-US">
                <a:solidFill>
                  <a:prstClr val="white">
                    <a:tint val="75000"/>
                  </a:prstClr>
                </a:solidFill>
              </a:rPr>
              <a:pPr>
                <a:defRPr/>
              </a:pPr>
              <a:t>2/23/2018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3011DD-5F01-4942-B9AE-B33B30D2024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52385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2874" y="256333"/>
            <a:ext cx="2198132" cy="54614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8478" y="256333"/>
            <a:ext cx="6431571" cy="54614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AEBD21-95E2-4CAB-BFDE-0286DEA567D3}" type="datetimeFigureOut">
              <a:rPr lang="en-US">
                <a:solidFill>
                  <a:prstClr val="white">
                    <a:tint val="75000"/>
                  </a:prstClr>
                </a:solidFill>
              </a:rPr>
              <a:pPr>
                <a:defRPr/>
              </a:pPr>
              <a:t>2/23/2018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D47844-3DEA-4C02-883E-76B0B0FAB9C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9451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6564" y="1595760"/>
            <a:ext cx="8426172" cy="2662555"/>
          </a:xfrm>
        </p:spPr>
        <p:txBody>
          <a:bodyPr anchor="b"/>
          <a:lstStyle>
            <a:lvl1pPr>
              <a:defRPr sz="4808"/>
            </a:lvl1pPr>
          </a:lstStyle>
          <a:p>
            <a:r>
              <a:rPr lang="en-US" smtClean="0"/>
              <a:t>Click to edit Master title style</a:t>
            </a:r>
            <a:endParaRPr lang="en-US"/>
          </a:p>
        </p:txBody>
      </p:sp>
      <p:sp>
        <p:nvSpPr>
          <p:cNvPr id="3" name="Text Placeholder 2"/>
          <p:cNvSpPr>
            <a:spLocks noGrp="1"/>
          </p:cNvSpPr>
          <p:nvPr>
            <p:ph type="body" idx="1"/>
          </p:nvPr>
        </p:nvSpPr>
        <p:spPr>
          <a:xfrm>
            <a:off x="666564" y="4283504"/>
            <a:ext cx="8426172" cy="1400175"/>
          </a:xfrm>
        </p:spPr>
        <p:txBody>
          <a:bodyPr/>
          <a:lstStyle>
            <a:lvl1pPr marL="0" indent="0">
              <a:buNone/>
              <a:defRPr sz="1923">
                <a:solidFill>
                  <a:schemeClr val="tx1">
                    <a:tint val="75000"/>
                  </a:schemeClr>
                </a:solidFill>
              </a:defRPr>
            </a:lvl1pPr>
            <a:lvl2pPr marL="366322" indent="0">
              <a:buNone/>
              <a:defRPr sz="1603">
                <a:solidFill>
                  <a:schemeClr val="tx1">
                    <a:tint val="75000"/>
                  </a:schemeClr>
                </a:solidFill>
              </a:defRPr>
            </a:lvl2pPr>
            <a:lvl3pPr marL="732645" indent="0">
              <a:buNone/>
              <a:defRPr sz="1442">
                <a:solidFill>
                  <a:schemeClr val="tx1">
                    <a:tint val="75000"/>
                  </a:schemeClr>
                </a:solidFill>
              </a:defRPr>
            </a:lvl3pPr>
            <a:lvl4pPr marL="1098967" indent="0">
              <a:buNone/>
              <a:defRPr sz="1282">
                <a:solidFill>
                  <a:schemeClr val="tx1">
                    <a:tint val="75000"/>
                  </a:schemeClr>
                </a:solidFill>
              </a:defRPr>
            </a:lvl4pPr>
            <a:lvl5pPr marL="1465289" indent="0">
              <a:buNone/>
              <a:defRPr sz="1282">
                <a:solidFill>
                  <a:schemeClr val="tx1">
                    <a:tint val="75000"/>
                  </a:schemeClr>
                </a:solidFill>
              </a:defRPr>
            </a:lvl5pPr>
            <a:lvl6pPr marL="1831612" indent="0">
              <a:buNone/>
              <a:defRPr sz="1282">
                <a:solidFill>
                  <a:schemeClr val="tx1">
                    <a:tint val="75000"/>
                  </a:schemeClr>
                </a:solidFill>
              </a:defRPr>
            </a:lvl6pPr>
            <a:lvl7pPr marL="2197934" indent="0">
              <a:buNone/>
              <a:defRPr sz="1282">
                <a:solidFill>
                  <a:schemeClr val="tx1">
                    <a:tint val="75000"/>
                  </a:schemeClr>
                </a:solidFill>
              </a:defRPr>
            </a:lvl7pPr>
            <a:lvl8pPr marL="2564256" indent="0">
              <a:buNone/>
              <a:defRPr sz="1282">
                <a:solidFill>
                  <a:schemeClr val="tx1">
                    <a:tint val="75000"/>
                  </a:schemeClr>
                </a:solidFill>
              </a:defRPr>
            </a:lvl8pPr>
            <a:lvl9pPr marL="2930580" indent="0">
              <a:buNone/>
              <a:defRPr sz="128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271766-BE1F-4CF6-A5E8-9B191108DFB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150904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742" y="1703917"/>
            <a:ext cx="3098756"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24615" y="1703917"/>
            <a:ext cx="3098756"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71766-BE1F-4CF6-A5E8-9B191108DFB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227456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2924" y="340787"/>
            <a:ext cx="8426172" cy="123719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72927" y="1569089"/>
            <a:ext cx="4132945" cy="768985"/>
          </a:xfrm>
        </p:spPr>
        <p:txBody>
          <a:bodyPr anchor="b"/>
          <a:lstStyle>
            <a:lvl1pPr marL="0" indent="0">
              <a:buNone/>
              <a:defRPr sz="1923" b="1"/>
            </a:lvl1pPr>
            <a:lvl2pPr marL="366322" indent="0">
              <a:buNone/>
              <a:defRPr sz="1603" b="1"/>
            </a:lvl2pPr>
            <a:lvl3pPr marL="732645" indent="0">
              <a:buNone/>
              <a:defRPr sz="1442" b="1"/>
            </a:lvl3pPr>
            <a:lvl4pPr marL="1098967" indent="0">
              <a:buNone/>
              <a:defRPr sz="1282" b="1"/>
            </a:lvl4pPr>
            <a:lvl5pPr marL="1465289" indent="0">
              <a:buNone/>
              <a:defRPr sz="1282" b="1"/>
            </a:lvl5pPr>
            <a:lvl6pPr marL="1831612" indent="0">
              <a:buNone/>
              <a:defRPr sz="1282" b="1"/>
            </a:lvl6pPr>
            <a:lvl7pPr marL="2197934" indent="0">
              <a:buNone/>
              <a:defRPr sz="1282" b="1"/>
            </a:lvl7pPr>
            <a:lvl8pPr marL="2564256" indent="0">
              <a:buNone/>
              <a:defRPr sz="1282" b="1"/>
            </a:lvl8pPr>
            <a:lvl9pPr marL="2930580" indent="0">
              <a:buNone/>
              <a:defRPr sz="1282" b="1"/>
            </a:lvl9pPr>
          </a:lstStyle>
          <a:p>
            <a:pPr lvl="0"/>
            <a:r>
              <a:rPr lang="en-US" smtClean="0"/>
              <a:t>Click to edit Master text styles</a:t>
            </a:r>
          </a:p>
        </p:txBody>
      </p:sp>
      <p:sp>
        <p:nvSpPr>
          <p:cNvPr id="4" name="Content Placeholder 3"/>
          <p:cNvSpPr>
            <a:spLocks noGrp="1"/>
          </p:cNvSpPr>
          <p:nvPr>
            <p:ph sz="half" idx="2"/>
          </p:nvPr>
        </p:nvSpPr>
        <p:spPr>
          <a:xfrm>
            <a:off x="672927" y="2338074"/>
            <a:ext cx="4132945"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45799" y="1569089"/>
            <a:ext cx="4153299" cy="768985"/>
          </a:xfrm>
        </p:spPr>
        <p:txBody>
          <a:bodyPr anchor="b"/>
          <a:lstStyle>
            <a:lvl1pPr marL="0" indent="0">
              <a:buNone/>
              <a:defRPr sz="1923" b="1"/>
            </a:lvl1pPr>
            <a:lvl2pPr marL="366322" indent="0">
              <a:buNone/>
              <a:defRPr sz="1603" b="1"/>
            </a:lvl2pPr>
            <a:lvl3pPr marL="732645" indent="0">
              <a:buNone/>
              <a:defRPr sz="1442" b="1"/>
            </a:lvl3pPr>
            <a:lvl4pPr marL="1098967" indent="0">
              <a:buNone/>
              <a:defRPr sz="1282" b="1"/>
            </a:lvl4pPr>
            <a:lvl5pPr marL="1465289" indent="0">
              <a:buNone/>
              <a:defRPr sz="1282" b="1"/>
            </a:lvl5pPr>
            <a:lvl6pPr marL="1831612" indent="0">
              <a:buNone/>
              <a:defRPr sz="1282" b="1"/>
            </a:lvl6pPr>
            <a:lvl7pPr marL="2197934" indent="0">
              <a:buNone/>
              <a:defRPr sz="1282" b="1"/>
            </a:lvl7pPr>
            <a:lvl8pPr marL="2564256" indent="0">
              <a:buNone/>
              <a:defRPr sz="1282" b="1"/>
            </a:lvl8pPr>
            <a:lvl9pPr marL="2930580" indent="0">
              <a:buNone/>
              <a:defRPr sz="1282" b="1"/>
            </a:lvl9pPr>
          </a:lstStyle>
          <a:p>
            <a:pPr lvl="0"/>
            <a:r>
              <a:rPr lang="en-US" smtClean="0"/>
              <a:t>Click to edit Master text styles</a:t>
            </a:r>
          </a:p>
        </p:txBody>
      </p:sp>
      <p:sp>
        <p:nvSpPr>
          <p:cNvPr id="6" name="Content Placeholder 5"/>
          <p:cNvSpPr>
            <a:spLocks noGrp="1"/>
          </p:cNvSpPr>
          <p:nvPr>
            <p:ph sz="quarter" idx="4"/>
          </p:nvPr>
        </p:nvSpPr>
        <p:spPr>
          <a:xfrm>
            <a:off x="4945799" y="2338074"/>
            <a:ext cx="4153299"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71766-BE1F-4CF6-A5E8-9B191108DFB4}"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92720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271766-BE1F-4CF6-A5E8-9B191108DFB4}"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209108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71766-BE1F-4CF6-A5E8-9B191108DFB4}"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236399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924" y="426720"/>
            <a:ext cx="3150910" cy="1493520"/>
          </a:xfrm>
        </p:spPr>
        <p:txBody>
          <a:bodyPr anchor="b"/>
          <a:lstStyle>
            <a:lvl1pPr>
              <a:defRPr sz="2564"/>
            </a:lvl1pPr>
          </a:lstStyle>
          <a:p>
            <a:r>
              <a:rPr lang="en-US" smtClean="0"/>
              <a:t>Click to edit Master title style</a:t>
            </a:r>
            <a:endParaRPr lang="en-US"/>
          </a:p>
        </p:txBody>
      </p:sp>
      <p:sp>
        <p:nvSpPr>
          <p:cNvPr id="3" name="Content Placeholder 2"/>
          <p:cNvSpPr>
            <a:spLocks noGrp="1"/>
          </p:cNvSpPr>
          <p:nvPr>
            <p:ph idx="1"/>
          </p:nvPr>
        </p:nvSpPr>
        <p:spPr>
          <a:xfrm>
            <a:off x="4153300" y="921603"/>
            <a:ext cx="4945797" cy="4548717"/>
          </a:xfrm>
        </p:spPr>
        <p:txBody>
          <a:bodyPr/>
          <a:lstStyle>
            <a:lvl1pPr>
              <a:defRPr sz="2564"/>
            </a:lvl1pPr>
            <a:lvl2pPr>
              <a:defRPr sz="2244"/>
            </a:lvl2pPr>
            <a:lvl3pPr>
              <a:defRPr sz="1923"/>
            </a:lvl3pPr>
            <a:lvl4pPr>
              <a:defRPr sz="1603"/>
            </a:lvl4pPr>
            <a:lvl5pPr>
              <a:defRPr sz="1603"/>
            </a:lvl5pPr>
            <a:lvl6pPr>
              <a:defRPr sz="1603"/>
            </a:lvl6pPr>
            <a:lvl7pPr>
              <a:defRPr sz="1603"/>
            </a:lvl7pPr>
            <a:lvl8pPr>
              <a:defRPr sz="1603"/>
            </a:lvl8pPr>
            <a:lvl9pPr>
              <a:defRPr sz="160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72924" y="1920240"/>
            <a:ext cx="3150910" cy="3557482"/>
          </a:xfrm>
        </p:spPr>
        <p:txBody>
          <a:bodyPr/>
          <a:lstStyle>
            <a:lvl1pPr marL="0" indent="0">
              <a:buNone/>
              <a:defRPr sz="1282"/>
            </a:lvl1pPr>
            <a:lvl2pPr marL="366322" indent="0">
              <a:buNone/>
              <a:defRPr sz="1122"/>
            </a:lvl2pPr>
            <a:lvl3pPr marL="732645" indent="0">
              <a:buNone/>
              <a:defRPr sz="962"/>
            </a:lvl3pPr>
            <a:lvl4pPr marL="1098967" indent="0">
              <a:buNone/>
              <a:defRPr sz="801"/>
            </a:lvl4pPr>
            <a:lvl5pPr marL="1465289" indent="0">
              <a:buNone/>
              <a:defRPr sz="801"/>
            </a:lvl5pPr>
            <a:lvl6pPr marL="1831612" indent="0">
              <a:buNone/>
              <a:defRPr sz="801"/>
            </a:lvl6pPr>
            <a:lvl7pPr marL="2197934" indent="0">
              <a:buNone/>
              <a:defRPr sz="801"/>
            </a:lvl7pPr>
            <a:lvl8pPr marL="2564256" indent="0">
              <a:buNone/>
              <a:defRPr sz="801"/>
            </a:lvl8pPr>
            <a:lvl9pPr marL="2930580" indent="0">
              <a:buNone/>
              <a:defRPr sz="8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71766-BE1F-4CF6-A5E8-9B191108DFB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33767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924" y="426720"/>
            <a:ext cx="3150910" cy="1493520"/>
          </a:xfrm>
        </p:spPr>
        <p:txBody>
          <a:bodyPr anchor="b"/>
          <a:lstStyle>
            <a:lvl1pPr>
              <a:defRPr sz="2564"/>
            </a:lvl1pPr>
          </a:lstStyle>
          <a:p>
            <a:r>
              <a:rPr lang="en-US" smtClean="0"/>
              <a:t>Click to edit Master title style</a:t>
            </a:r>
            <a:endParaRPr lang="en-US"/>
          </a:p>
        </p:txBody>
      </p:sp>
      <p:sp>
        <p:nvSpPr>
          <p:cNvPr id="3" name="Picture Placeholder 2"/>
          <p:cNvSpPr>
            <a:spLocks noGrp="1"/>
          </p:cNvSpPr>
          <p:nvPr>
            <p:ph type="pic" idx="1"/>
          </p:nvPr>
        </p:nvSpPr>
        <p:spPr>
          <a:xfrm>
            <a:off x="4153300" y="921603"/>
            <a:ext cx="4945797" cy="4548717"/>
          </a:xfrm>
        </p:spPr>
        <p:txBody>
          <a:bodyPr/>
          <a:lstStyle>
            <a:lvl1pPr marL="0" indent="0">
              <a:buNone/>
              <a:defRPr sz="2564"/>
            </a:lvl1pPr>
            <a:lvl2pPr marL="366322" indent="0">
              <a:buNone/>
              <a:defRPr sz="2244"/>
            </a:lvl2pPr>
            <a:lvl3pPr marL="732645" indent="0">
              <a:buNone/>
              <a:defRPr sz="1923"/>
            </a:lvl3pPr>
            <a:lvl4pPr marL="1098967" indent="0">
              <a:buNone/>
              <a:defRPr sz="1603"/>
            </a:lvl4pPr>
            <a:lvl5pPr marL="1465289" indent="0">
              <a:buNone/>
              <a:defRPr sz="1603"/>
            </a:lvl5pPr>
            <a:lvl6pPr marL="1831612" indent="0">
              <a:buNone/>
              <a:defRPr sz="1603"/>
            </a:lvl6pPr>
            <a:lvl7pPr marL="2197934" indent="0">
              <a:buNone/>
              <a:defRPr sz="1603"/>
            </a:lvl7pPr>
            <a:lvl8pPr marL="2564256" indent="0">
              <a:buNone/>
              <a:defRPr sz="1603"/>
            </a:lvl8pPr>
            <a:lvl9pPr marL="2930580" indent="0">
              <a:buNone/>
              <a:defRPr sz="1603"/>
            </a:lvl9pPr>
          </a:lstStyle>
          <a:p>
            <a:endParaRPr lang="en-US"/>
          </a:p>
        </p:txBody>
      </p:sp>
      <p:sp>
        <p:nvSpPr>
          <p:cNvPr id="4" name="Text Placeholder 3"/>
          <p:cNvSpPr>
            <a:spLocks noGrp="1"/>
          </p:cNvSpPr>
          <p:nvPr>
            <p:ph type="body" sz="half" idx="2"/>
          </p:nvPr>
        </p:nvSpPr>
        <p:spPr>
          <a:xfrm>
            <a:off x="672924" y="1920240"/>
            <a:ext cx="3150910" cy="3557482"/>
          </a:xfrm>
        </p:spPr>
        <p:txBody>
          <a:bodyPr/>
          <a:lstStyle>
            <a:lvl1pPr marL="0" indent="0">
              <a:buNone/>
              <a:defRPr sz="1282"/>
            </a:lvl1pPr>
            <a:lvl2pPr marL="366322" indent="0">
              <a:buNone/>
              <a:defRPr sz="1122"/>
            </a:lvl2pPr>
            <a:lvl3pPr marL="732645" indent="0">
              <a:buNone/>
              <a:defRPr sz="962"/>
            </a:lvl3pPr>
            <a:lvl4pPr marL="1098967" indent="0">
              <a:buNone/>
              <a:defRPr sz="801"/>
            </a:lvl4pPr>
            <a:lvl5pPr marL="1465289" indent="0">
              <a:buNone/>
              <a:defRPr sz="801"/>
            </a:lvl5pPr>
            <a:lvl6pPr marL="1831612" indent="0">
              <a:buNone/>
              <a:defRPr sz="801"/>
            </a:lvl6pPr>
            <a:lvl7pPr marL="2197934" indent="0">
              <a:buNone/>
              <a:defRPr sz="801"/>
            </a:lvl7pPr>
            <a:lvl8pPr marL="2564256" indent="0">
              <a:buNone/>
              <a:defRPr sz="801"/>
            </a:lvl8pPr>
            <a:lvl9pPr marL="2930580" indent="0">
              <a:buNone/>
              <a:defRPr sz="8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71766-BE1F-4CF6-A5E8-9B191108DFB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9183C-256D-484D-BA76-8D4DF67A7979}" type="slidenum">
              <a:rPr lang="en-US" smtClean="0"/>
              <a:t>‹#›</a:t>
            </a:fld>
            <a:endParaRPr lang="en-US"/>
          </a:p>
        </p:txBody>
      </p:sp>
    </p:spTree>
    <p:extLst>
      <p:ext uri="{BB962C8B-B14F-4D97-AF65-F5344CB8AC3E}">
        <p14:creationId xmlns:p14="http://schemas.microsoft.com/office/powerpoint/2010/main" val="249851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1652" y="340787"/>
            <a:ext cx="8426172" cy="123719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71652" y="1703917"/>
            <a:ext cx="8426172" cy="40612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71651" y="5932600"/>
            <a:ext cx="2198132" cy="340783"/>
          </a:xfrm>
          <a:prstGeom prst="rect">
            <a:avLst/>
          </a:prstGeom>
        </p:spPr>
        <p:txBody>
          <a:bodyPr vert="horz" lIns="91440" tIns="45720" rIns="91440" bIns="45720" rtlCol="0" anchor="ctr"/>
          <a:lstStyle>
            <a:lvl1pPr algn="l">
              <a:defRPr sz="962">
                <a:solidFill>
                  <a:schemeClr val="tx1">
                    <a:tint val="75000"/>
                  </a:schemeClr>
                </a:solidFill>
              </a:defRPr>
            </a:lvl1pPr>
          </a:lstStyle>
          <a:p>
            <a:fld id="{BE271766-BE1F-4CF6-A5E8-9B191108DFB4}" type="datetimeFigureOut">
              <a:rPr lang="en-US" smtClean="0"/>
              <a:t>2/23/2018</a:t>
            </a:fld>
            <a:endParaRPr lang="en-US"/>
          </a:p>
        </p:txBody>
      </p:sp>
      <p:sp>
        <p:nvSpPr>
          <p:cNvPr id="5" name="Footer Placeholder 4"/>
          <p:cNvSpPr>
            <a:spLocks noGrp="1"/>
          </p:cNvSpPr>
          <p:nvPr>
            <p:ph type="ftr" sz="quarter" idx="3"/>
          </p:nvPr>
        </p:nvSpPr>
        <p:spPr>
          <a:xfrm>
            <a:off x="3236139" y="5932600"/>
            <a:ext cx="3297198" cy="340783"/>
          </a:xfrm>
          <a:prstGeom prst="rect">
            <a:avLst/>
          </a:prstGeom>
        </p:spPr>
        <p:txBody>
          <a:bodyPr vert="horz" lIns="91440" tIns="45720" rIns="91440" bIns="45720" rtlCol="0" anchor="ctr"/>
          <a:lstStyle>
            <a:lvl1pPr algn="ctr">
              <a:defRPr sz="96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99692" y="5932600"/>
            <a:ext cx="2198132" cy="340783"/>
          </a:xfrm>
          <a:prstGeom prst="rect">
            <a:avLst/>
          </a:prstGeom>
        </p:spPr>
        <p:txBody>
          <a:bodyPr vert="horz" lIns="91440" tIns="45720" rIns="91440" bIns="45720" rtlCol="0" anchor="ctr"/>
          <a:lstStyle>
            <a:lvl1pPr algn="r">
              <a:defRPr sz="962">
                <a:solidFill>
                  <a:schemeClr val="tx1">
                    <a:tint val="75000"/>
                  </a:schemeClr>
                </a:solidFill>
              </a:defRPr>
            </a:lvl1pPr>
          </a:lstStyle>
          <a:p>
            <a:fld id="{B659183C-256D-484D-BA76-8D4DF67A7979}" type="slidenum">
              <a:rPr lang="en-US" smtClean="0"/>
              <a:t>‹#›</a:t>
            </a:fld>
            <a:endParaRPr lang="en-US"/>
          </a:p>
        </p:txBody>
      </p:sp>
    </p:spTree>
    <p:extLst>
      <p:ext uri="{BB962C8B-B14F-4D97-AF65-F5344CB8AC3E}">
        <p14:creationId xmlns:p14="http://schemas.microsoft.com/office/powerpoint/2010/main" val="946868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32645" rtl="0" eaLnBrk="1" latinLnBrk="0" hangingPunct="1">
        <a:lnSpc>
          <a:spcPct val="90000"/>
        </a:lnSpc>
        <a:spcBef>
          <a:spcPct val="0"/>
        </a:spcBef>
        <a:buNone/>
        <a:defRPr sz="3526" kern="1200">
          <a:solidFill>
            <a:schemeClr val="tx1"/>
          </a:solidFill>
          <a:latin typeface="+mj-lt"/>
          <a:ea typeface="+mj-ea"/>
          <a:cs typeface="+mj-cs"/>
        </a:defRPr>
      </a:lvl1pPr>
    </p:titleStyle>
    <p:bodyStyle>
      <a:lvl1pPr marL="183161" indent="-183161" algn="l" defTabSz="732645" rtl="0" eaLnBrk="1" latinLnBrk="0" hangingPunct="1">
        <a:lnSpc>
          <a:spcPct val="90000"/>
        </a:lnSpc>
        <a:spcBef>
          <a:spcPts val="801"/>
        </a:spcBef>
        <a:buFont typeface="Arial" panose="020B0604020202020204" pitchFamily="34" charset="0"/>
        <a:buChar char="•"/>
        <a:defRPr sz="2244" kern="1200">
          <a:solidFill>
            <a:schemeClr val="tx1"/>
          </a:solidFill>
          <a:latin typeface="+mn-lt"/>
          <a:ea typeface="+mn-ea"/>
          <a:cs typeface="+mn-cs"/>
        </a:defRPr>
      </a:lvl1pPr>
      <a:lvl2pPr marL="549483" indent="-183161" algn="l" defTabSz="732645" rtl="0" eaLnBrk="1" latinLnBrk="0" hangingPunct="1">
        <a:lnSpc>
          <a:spcPct val="90000"/>
        </a:lnSpc>
        <a:spcBef>
          <a:spcPts val="401"/>
        </a:spcBef>
        <a:buFont typeface="Arial" panose="020B0604020202020204" pitchFamily="34" charset="0"/>
        <a:buChar char="•"/>
        <a:defRPr sz="1923" kern="1200">
          <a:solidFill>
            <a:schemeClr val="tx1"/>
          </a:solidFill>
          <a:latin typeface="+mn-lt"/>
          <a:ea typeface="+mn-ea"/>
          <a:cs typeface="+mn-cs"/>
        </a:defRPr>
      </a:lvl2pPr>
      <a:lvl3pPr marL="915806" indent="-183161" algn="l" defTabSz="732645" rtl="0" eaLnBrk="1" latinLnBrk="0" hangingPunct="1">
        <a:lnSpc>
          <a:spcPct val="90000"/>
        </a:lnSpc>
        <a:spcBef>
          <a:spcPts val="401"/>
        </a:spcBef>
        <a:buFont typeface="Arial" panose="020B0604020202020204" pitchFamily="34" charset="0"/>
        <a:buChar char="•"/>
        <a:defRPr sz="1603" kern="1200">
          <a:solidFill>
            <a:schemeClr val="tx1"/>
          </a:solidFill>
          <a:latin typeface="+mn-lt"/>
          <a:ea typeface="+mn-ea"/>
          <a:cs typeface="+mn-cs"/>
        </a:defRPr>
      </a:lvl3pPr>
      <a:lvl4pPr marL="1282128" indent="-183161" algn="l" defTabSz="732645" rtl="0" eaLnBrk="1" latinLnBrk="0" hangingPunct="1">
        <a:lnSpc>
          <a:spcPct val="90000"/>
        </a:lnSpc>
        <a:spcBef>
          <a:spcPts val="401"/>
        </a:spcBef>
        <a:buFont typeface="Arial" panose="020B0604020202020204" pitchFamily="34" charset="0"/>
        <a:buChar char="•"/>
        <a:defRPr sz="1442" kern="1200">
          <a:solidFill>
            <a:schemeClr val="tx1"/>
          </a:solidFill>
          <a:latin typeface="+mn-lt"/>
          <a:ea typeface="+mn-ea"/>
          <a:cs typeface="+mn-cs"/>
        </a:defRPr>
      </a:lvl4pPr>
      <a:lvl5pPr marL="1648451" indent="-183161" algn="l" defTabSz="732645" rtl="0" eaLnBrk="1" latinLnBrk="0" hangingPunct="1">
        <a:lnSpc>
          <a:spcPct val="90000"/>
        </a:lnSpc>
        <a:spcBef>
          <a:spcPts val="401"/>
        </a:spcBef>
        <a:buFont typeface="Arial" panose="020B0604020202020204" pitchFamily="34" charset="0"/>
        <a:buChar char="•"/>
        <a:defRPr sz="1442" kern="1200">
          <a:solidFill>
            <a:schemeClr val="tx1"/>
          </a:solidFill>
          <a:latin typeface="+mn-lt"/>
          <a:ea typeface="+mn-ea"/>
          <a:cs typeface="+mn-cs"/>
        </a:defRPr>
      </a:lvl5pPr>
      <a:lvl6pPr marL="2014773" indent="-183161" algn="l" defTabSz="732645" rtl="0" eaLnBrk="1" latinLnBrk="0" hangingPunct="1">
        <a:lnSpc>
          <a:spcPct val="90000"/>
        </a:lnSpc>
        <a:spcBef>
          <a:spcPts val="401"/>
        </a:spcBef>
        <a:buFont typeface="Arial" panose="020B0604020202020204" pitchFamily="34" charset="0"/>
        <a:buChar char="•"/>
        <a:defRPr sz="1442" kern="1200">
          <a:solidFill>
            <a:schemeClr val="tx1"/>
          </a:solidFill>
          <a:latin typeface="+mn-lt"/>
          <a:ea typeface="+mn-ea"/>
          <a:cs typeface="+mn-cs"/>
        </a:defRPr>
      </a:lvl6pPr>
      <a:lvl7pPr marL="2381096" indent="-183161" algn="l" defTabSz="732645" rtl="0" eaLnBrk="1" latinLnBrk="0" hangingPunct="1">
        <a:lnSpc>
          <a:spcPct val="90000"/>
        </a:lnSpc>
        <a:spcBef>
          <a:spcPts val="401"/>
        </a:spcBef>
        <a:buFont typeface="Arial" panose="020B0604020202020204" pitchFamily="34" charset="0"/>
        <a:buChar char="•"/>
        <a:defRPr sz="1442" kern="1200">
          <a:solidFill>
            <a:schemeClr val="tx1"/>
          </a:solidFill>
          <a:latin typeface="+mn-lt"/>
          <a:ea typeface="+mn-ea"/>
          <a:cs typeface="+mn-cs"/>
        </a:defRPr>
      </a:lvl7pPr>
      <a:lvl8pPr marL="2747417" indent="-183161" algn="l" defTabSz="732645" rtl="0" eaLnBrk="1" latinLnBrk="0" hangingPunct="1">
        <a:lnSpc>
          <a:spcPct val="90000"/>
        </a:lnSpc>
        <a:spcBef>
          <a:spcPts val="401"/>
        </a:spcBef>
        <a:buFont typeface="Arial" panose="020B0604020202020204" pitchFamily="34" charset="0"/>
        <a:buChar char="•"/>
        <a:defRPr sz="1442" kern="1200">
          <a:solidFill>
            <a:schemeClr val="tx1"/>
          </a:solidFill>
          <a:latin typeface="+mn-lt"/>
          <a:ea typeface="+mn-ea"/>
          <a:cs typeface="+mn-cs"/>
        </a:defRPr>
      </a:lvl8pPr>
      <a:lvl9pPr marL="3113740" indent="-183161" algn="l" defTabSz="732645" rtl="0" eaLnBrk="1" latinLnBrk="0" hangingPunct="1">
        <a:lnSpc>
          <a:spcPct val="90000"/>
        </a:lnSpc>
        <a:spcBef>
          <a:spcPts val="401"/>
        </a:spcBef>
        <a:buFont typeface="Arial" panose="020B0604020202020204" pitchFamily="34" charset="0"/>
        <a:buChar char="•"/>
        <a:defRPr sz="1442" kern="1200">
          <a:solidFill>
            <a:schemeClr val="tx1"/>
          </a:solidFill>
          <a:latin typeface="+mn-lt"/>
          <a:ea typeface="+mn-ea"/>
          <a:cs typeface="+mn-cs"/>
        </a:defRPr>
      </a:lvl9pPr>
    </p:bodyStyle>
    <p:otherStyle>
      <a:defPPr>
        <a:defRPr lang="en-US"/>
      </a:defPPr>
      <a:lvl1pPr marL="0" algn="l" defTabSz="732645" rtl="0" eaLnBrk="1" latinLnBrk="0" hangingPunct="1">
        <a:defRPr sz="1442" kern="1200">
          <a:solidFill>
            <a:schemeClr val="tx1"/>
          </a:solidFill>
          <a:latin typeface="+mn-lt"/>
          <a:ea typeface="+mn-ea"/>
          <a:cs typeface="+mn-cs"/>
        </a:defRPr>
      </a:lvl1pPr>
      <a:lvl2pPr marL="366322" algn="l" defTabSz="732645" rtl="0" eaLnBrk="1" latinLnBrk="0" hangingPunct="1">
        <a:defRPr sz="1442" kern="1200">
          <a:solidFill>
            <a:schemeClr val="tx1"/>
          </a:solidFill>
          <a:latin typeface="+mn-lt"/>
          <a:ea typeface="+mn-ea"/>
          <a:cs typeface="+mn-cs"/>
        </a:defRPr>
      </a:lvl2pPr>
      <a:lvl3pPr marL="732645" algn="l" defTabSz="732645" rtl="0" eaLnBrk="1" latinLnBrk="0" hangingPunct="1">
        <a:defRPr sz="1442" kern="1200">
          <a:solidFill>
            <a:schemeClr val="tx1"/>
          </a:solidFill>
          <a:latin typeface="+mn-lt"/>
          <a:ea typeface="+mn-ea"/>
          <a:cs typeface="+mn-cs"/>
        </a:defRPr>
      </a:lvl3pPr>
      <a:lvl4pPr marL="1098967" algn="l" defTabSz="732645" rtl="0" eaLnBrk="1" latinLnBrk="0" hangingPunct="1">
        <a:defRPr sz="1442" kern="1200">
          <a:solidFill>
            <a:schemeClr val="tx1"/>
          </a:solidFill>
          <a:latin typeface="+mn-lt"/>
          <a:ea typeface="+mn-ea"/>
          <a:cs typeface="+mn-cs"/>
        </a:defRPr>
      </a:lvl4pPr>
      <a:lvl5pPr marL="1465289" algn="l" defTabSz="732645" rtl="0" eaLnBrk="1" latinLnBrk="0" hangingPunct="1">
        <a:defRPr sz="1442" kern="1200">
          <a:solidFill>
            <a:schemeClr val="tx1"/>
          </a:solidFill>
          <a:latin typeface="+mn-lt"/>
          <a:ea typeface="+mn-ea"/>
          <a:cs typeface="+mn-cs"/>
        </a:defRPr>
      </a:lvl5pPr>
      <a:lvl6pPr marL="1831612" algn="l" defTabSz="732645" rtl="0" eaLnBrk="1" latinLnBrk="0" hangingPunct="1">
        <a:defRPr sz="1442" kern="1200">
          <a:solidFill>
            <a:schemeClr val="tx1"/>
          </a:solidFill>
          <a:latin typeface="+mn-lt"/>
          <a:ea typeface="+mn-ea"/>
          <a:cs typeface="+mn-cs"/>
        </a:defRPr>
      </a:lvl6pPr>
      <a:lvl7pPr marL="2197934" algn="l" defTabSz="732645" rtl="0" eaLnBrk="1" latinLnBrk="0" hangingPunct="1">
        <a:defRPr sz="1442" kern="1200">
          <a:solidFill>
            <a:schemeClr val="tx1"/>
          </a:solidFill>
          <a:latin typeface="+mn-lt"/>
          <a:ea typeface="+mn-ea"/>
          <a:cs typeface="+mn-cs"/>
        </a:defRPr>
      </a:lvl7pPr>
      <a:lvl8pPr marL="2564256" algn="l" defTabSz="732645" rtl="0" eaLnBrk="1" latinLnBrk="0" hangingPunct="1">
        <a:defRPr sz="1442" kern="1200">
          <a:solidFill>
            <a:schemeClr val="tx1"/>
          </a:solidFill>
          <a:latin typeface="+mn-lt"/>
          <a:ea typeface="+mn-ea"/>
          <a:cs typeface="+mn-cs"/>
        </a:defRPr>
      </a:lvl8pPr>
      <a:lvl9pPr marL="2930580" algn="l" defTabSz="732645" rtl="0" eaLnBrk="1" latinLnBrk="0" hangingPunct="1">
        <a:defRPr sz="14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8474" y="256329"/>
            <a:ext cx="8792528" cy="1066800"/>
          </a:xfrm>
          <a:prstGeom prst="rect">
            <a:avLst/>
          </a:prstGeom>
          <a:noFill/>
          <a:ln w="9525">
            <a:noFill/>
            <a:miter lim="800000"/>
            <a:headEnd/>
            <a:tailEnd/>
          </a:ln>
        </p:spPr>
        <p:txBody>
          <a:bodyPr vert="horz" wrap="square" lIns="87705" tIns="43850" rIns="87705" bIns="4385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88474" y="1493521"/>
            <a:ext cx="8792528" cy="4224232"/>
          </a:xfrm>
          <a:prstGeom prst="rect">
            <a:avLst/>
          </a:prstGeom>
          <a:noFill/>
          <a:ln w="9525">
            <a:noFill/>
            <a:miter lim="800000"/>
            <a:headEnd/>
            <a:tailEnd/>
          </a:ln>
        </p:spPr>
        <p:txBody>
          <a:bodyPr vert="horz" wrap="square" lIns="87705" tIns="43850" rIns="87705" bIns="438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88474" y="5932594"/>
            <a:ext cx="2279544" cy="340783"/>
          </a:xfrm>
          <a:prstGeom prst="rect">
            <a:avLst/>
          </a:prstGeom>
        </p:spPr>
        <p:txBody>
          <a:bodyPr vert="horz" lIns="87705" tIns="43850" rIns="87705" bIns="43850" rtlCol="0" anchor="ctr"/>
          <a:lstStyle>
            <a:lvl1pPr algn="l" defTabSz="818523" fontAlgn="auto">
              <a:spcBef>
                <a:spcPts val="0"/>
              </a:spcBef>
              <a:spcAft>
                <a:spcPts val="0"/>
              </a:spcAft>
              <a:defRPr sz="933">
                <a:solidFill>
                  <a:schemeClr val="tx1">
                    <a:tint val="75000"/>
                  </a:schemeClr>
                </a:solidFill>
                <a:latin typeface="+mn-lt"/>
              </a:defRPr>
            </a:lvl1pPr>
          </a:lstStyle>
          <a:p>
            <a:pPr>
              <a:defRPr/>
            </a:pPr>
            <a:fld id="{5C79739E-DFEF-4F66-8B5B-97606F92CD06}" type="datetimeFigureOut">
              <a:rPr lang="en-US">
                <a:solidFill>
                  <a:prstClr val="white">
                    <a:tint val="75000"/>
                  </a:prstClr>
                </a:solidFill>
              </a:rPr>
              <a:pPr>
                <a:defRPr/>
              </a:pPr>
              <a:t>2/23/2018</a:t>
            </a:fld>
            <a:endParaRPr lang="en-US">
              <a:solidFill>
                <a:prstClr val="white">
                  <a:tint val="75000"/>
                </a:prstClr>
              </a:solidFill>
            </a:endParaRPr>
          </a:p>
        </p:txBody>
      </p:sp>
      <p:sp>
        <p:nvSpPr>
          <p:cNvPr id="5" name="Footer Placeholder 4"/>
          <p:cNvSpPr>
            <a:spLocks noGrp="1"/>
          </p:cNvSpPr>
          <p:nvPr>
            <p:ph type="ftr" sz="quarter" idx="3"/>
          </p:nvPr>
        </p:nvSpPr>
        <p:spPr>
          <a:xfrm>
            <a:off x="3337904" y="5932594"/>
            <a:ext cx="3093667" cy="340783"/>
          </a:xfrm>
          <a:prstGeom prst="rect">
            <a:avLst/>
          </a:prstGeom>
        </p:spPr>
        <p:txBody>
          <a:bodyPr vert="horz" lIns="87705" tIns="43850" rIns="87705" bIns="43850" rtlCol="0" anchor="ctr"/>
          <a:lstStyle>
            <a:lvl1pPr algn="ctr" defTabSz="818523" fontAlgn="auto">
              <a:spcBef>
                <a:spcPts val="0"/>
              </a:spcBef>
              <a:spcAft>
                <a:spcPts val="0"/>
              </a:spcAft>
              <a:defRPr sz="933">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7001457" y="5932594"/>
            <a:ext cx="2279544" cy="340783"/>
          </a:xfrm>
          <a:prstGeom prst="rect">
            <a:avLst/>
          </a:prstGeom>
        </p:spPr>
        <p:txBody>
          <a:bodyPr vert="horz" lIns="87705" tIns="43850" rIns="87705" bIns="43850" rtlCol="0" anchor="ctr"/>
          <a:lstStyle>
            <a:lvl1pPr algn="r" defTabSz="818523" fontAlgn="auto">
              <a:spcBef>
                <a:spcPts val="0"/>
              </a:spcBef>
              <a:spcAft>
                <a:spcPts val="0"/>
              </a:spcAft>
              <a:defRPr sz="933">
                <a:solidFill>
                  <a:schemeClr val="tx1">
                    <a:tint val="75000"/>
                  </a:schemeClr>
                </a:solidFill>
                <a:latin typeface="+mn-lt"/>
              </a:defRPr>
            </a:lvl1pPr>
          </a:lstStyle>
          <a:p>
            <a:pPr>
              <a:defRPr/>
            </a:pPr>
            <a:fld id="{A8408D81-B43F-41FD-9469-A06F7A60141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775332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17851" rtl="0" eaLnBrk="0" fontAlgn="base" hangingPunct="0">
        <a:spcBef>
          <a:spcPct val="0"/>
        </a:spcBef>
        <a:spcAft>
          <a:spcPct val="0"/>
        </a:spcAft>
        <a:defRPr sz="3733" kern="1200">
          <a:solidFill>
            <a:schemeClr val="tx1"/>
          </a:solidFill>
          <a:latin typeface="+mj-lt"/>
          <a:ea typeface="+mj-ea"/>
          <a:cs typeface="+mj-cs"/>
        </a:defRPr>
      </a:lvl1pPr>
      <a:lvl2pPr algn="ctr" defTabSz="817851" rtl="0" eaLnBrk="0" fontAlgn="base" hangingPunct="0">
        <a:spcBef>
          <a:spcPct val="0"/>
        </a:spcBef>
        <a:spcAft>
          <a:spcPct val="0"/>
        </a:spcAft>
        <a:defRPr sz="3733">
          <a:solidFill>
            <a:schemeClr val="tx1"/>
          </a:solidFill>
          <a:latin typeface="Calibri" pitchFamily="34" charset="0"/>
        </a:defRPr>
      </a:lvl2pPr>
      <a:lvl3pPr algn="ctr" defTabSz="817851" rtl="0" eaLnBrk="0" fontAlgn="base" hangingPunct="0">
        <a:spcBef>
          <a:spcPct val="0"/>
        </a:spcBef>
        <a:spcAft>
          <a:spcPct val="0"/>
        </a:spcAft>
        <a:defRPr sz="3733">
          <a:solidFill>
            <a:schemeClr val="tx1"/>
          </a:solidFill>
          <a:latin typeface="Calibri" pitchFamily="34" charset="0"/>
        </a:defRPr>
      </a:lvl3pPr>
      <a:lvl4pPr algn="ctr" defTabSz="817851" rtl="0" eaLnBrk="0" fontAlgn="base" hangingPunct="0">
        <a:spcBef>
          <a:spcPct val="0"/>
        </a:spcBef>
        <a:spcAft>
          <a:spcPct val="0"/>
        </a:spcAft>
        <a:defRPr sz="3733">
          <a:solidFill>
            <a:schemeClr val="tx1"/>
          </a:solidFill>
          <a:latin typeface="Calibri" pitchFamily="34" charset="0"/>
        </a:defRPr>
      </a:lvl4pPr>
      <a:lvl5pPr algn="ctr" defTabSz="817851" rtl="0" eaLnBrk="0" fontAlgn="base" hangingPunct="0">
        <a:spcBef>
          <a:spcPct val="0"/>
        </a:spcBef>
        <a:spcAft>
          <a:spcPct val="0"/>
        </a:spcAft>
        <a:defRPr sz="3733">
          <a:solidFill>
            <a:schemeClr val="tx1"/>
          </a:solidFill>
          <a:latin typeface="Calibri" pitchFamily="34" charset="0"/>
        </a:defRPr>
      </a:lvl5pPr>
      <a:lvl6pPr marL="426705" algn="ctr" defTabSz="817851" rtl="0" fontAlgn="base">
        <a:spcBef>
          <a:spcPct val="0"/>
        </a:spcBef>
        <a:spcAft>
          <a:spcPct val="0"/>
        </a:spcAft>
        <a:defRPr sz="3733">
          <a:solidFill>
            <a:schemeClr val="tx1"/>
          </a:solidFill>
          <a:latin typeface="Calibri" pitchFamily="34" charset="0"/>
        </a:defRPr>
      </a:lvl6pPr>
      <a:lvl7pPr marL="853410" algn="ctr" defTabSz="817851" rtl="0" fontAlgn="base">
        <a:spcBef>
          <a:spcPct val="0"/>
        </a:spcBef>
        <a:spcAft>
          <a:spcPct val="0"/>
        </a:spcAft>
        <a:defRPr sz="3733">
          <a:solidFill>
            <a:schemeClr val="tx1"/>
          </a:solidFill>
          <a:latin typeface="Calibri" pitchFamily="34" charset="0"/>
        </a:defRPr>
      </a:lvl7pPr>
      <a:lvl8pPr marL="1280114" algn="ctr" defTabSz="817851" rtl="0" fontAlgn="base">
        <a:spcBef>
          <a:spcPct val="0"/>
        </a:spcBef>
        <a:spcAft>
          <a:spcPct val="0"/>
        </a:spcAft>
        <a:defRPr sz="3733">
          <a:solidFill>
            <a:schemeClr val="tx1"/>
          </a:solidFill>
          <a:latin typeface="Calibri" pitchFamily="34" charset="0"/>
        </a:defRPr>
      </a:lvl8pPr>
      <a:lvl9pPr marL="1706819" algn="ctr" defTabSz="817851" rtl="0" fontAlgn="base">
        <a:spcBef>
          <a:spcPct val="0"/>
        </a:spcBef>
        <a:spcAft>
          <a:spcPct val="0"/>
        </a:spcAft>
        <a:defRPr sz="3733">
          <a:solidFill>
            <a:schemeClr val="tx1"/>
          </a:solidFill>
          <a:latin typeface="Calibri" pitchFamily="34" charset="0"/>
        </a:defRPr>
      </a:lvl9pPr>
    </p:titleStyle>
    <p:bodyStyle>
      <a:lvl1pPr marL="306695" indent="-306695" algn="l" defTabSz="817851" rtl="0" eaLnBrk="0" fontAlgn="base" hangingPunct="0">
        <a:spcBef>
          <a:spcPct val="20000"/>
        </a:spcBef>
        <a:spcAft>
          <a:spcPct val="0"/>
        </a:spcAft>
        <a:buFont typeface="Arial" pitchFamily="34" charset="0"/>
        <a:buChar char="•"/>
        <a:defRPr sz="3267" kern="1200">
          <a:solidFill>
            <a:schemeClr val="tx1"/>
          </a:solidFill>
          <a:latin typeface="+mn-lt"/>
          <a:ea typeface="+mn-ea"/>
          <a:cs typeface="+mn-cs"/>
        </a:defRPr>
      </a:lvl1pPr>
      <a:lvl2pPr marL="663763" indent="-254838" algn="l" defTabSz="817851" rtl="0" eaLnBrk="0" fontAlgn="base" hangingPunct="0">
        <a:spcBef>
          <a:spcPct val="20000"/>
        </a:spcBef>
        <a:spcAft>
          <a:spcPct val="0"/>
        </a:spcAft>
        <a:buFont typeface="Arial" pitchFamily="34" charset="0"/>
        <a:buChar char="–"/>
        <a:defRPr sz="2333" kern="1200">
          <a:solidFill>
            <a:schemeClr val="tx1"/>
          </a:solidFill>
          <a:latin typeface="+mn-lt"/>
          <a:ea typeface="+mn-ea"/>
          <a:cs typeface="+mn-cs"/>
        </a:defRPr>
      </a:lvl2pPr>
      <a:lvl3pPr marL="1022313" indent="-204463" algn="l" defTabSz="817851" rtl="0" eaLnBrk="0" fontAlgn="base" hangingPunct="0">
        <a:spcBef>
          <a:spcPct val="20000"/>
        </a:spcBef>
        <a:spcAft>
          <a:spcPct val="0"/>
        </a:spcAft>
        <a:buFont typeface="Arial" pitchFamily="34" charset="0"/>
        <a:buChar char="•"/>
        <a:defRPr sz="1867" kern="1200">
          <a:solidFill>
            <a:schemeClr val="tx1"/>
          </a:solidFill>
          <a:latin typeface="+mn-lt"/>
          <a:ea typeface="+mn-ea"/>
          <a:cs typeface="+mn-cs"/>
        </a:defRPr>
      </a:lvl3pPr>
      <a:lvl4pPr marL="1431239" indent="-204463" algn="l" defTabSz="817851" rtl="0" eaLnBrk="0" fontAlgn="base" hangingPunct="0">
        <a:spcBef>
          <a:spcPct val="20000"/>
        </a:spcBef>
        <a:spcAft>
          <a:spcPct val="0"/>
        </a:spcAft>
        <a:buFont typeface="Arial" pitchFamily="34" charset="0"/>
        <a:buChar char="–"/>
        <a:defRPr sz="1867" kern="1200">
          <a:solidFill>
            <a:schemeClr val="tx1"/>
          </a:solidFill>
          <a:latin typeface="+mn-lt"/>
          <a:ea typeface="+mn-ea"/>
          <a:cs typeface="+mn-cs"/>
        </a:defRPr>
      </a:lvl4pPr>
      <a:lvl5pPr marL="1841646" indent="-204463" algn="l" defTabSz="817851" rtl="0" eaLnBrk="0" fontAlgn="base" hangingPunct="0">
        <a:spcBef>
          <a:spcPct val="20000"/>
        </a:spcBef>
        <a:spcAft>
          <a:spcPct val="0"/>
        </a:spcAft>
        <a:buFont typeface="Arial" pitchFamily="34" charset="0"/>
        <a:buChar char="»"/>
        <a:defRPr sz="1867" kern="1200">
          <a:solidFill>
            <a:schemeClr val="tx1"/>
          </a:solidFill>
          <a:latin typeface="+mn-lt"/>
          <a:ea typeface="+mn-ea"/>
          <a:cs typeface="+mn-cs"/>
        </a:defRPr>
      </a:lvl5pPr>
      <a:lvl6pPr marL="2250928" indent="-204631" algn="l" defTabSz="818523"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660190" indent="-204631" algn="l" defTabSz="818523"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069451" indent="-204631" algn="l" defTabSz="818523"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478712" indent="-204631" algn="l" defTabSz="818523" rtl="0" eaLnBrk="1" latinLnBrk="0" hangingPunct="1">
        <a:spcBef>
          <a:spcPct val="20000"/>
        </a:spcBef>
        <a:buFont typeface="Arial" pitchFamily="34" charset="0"/>
        <a:buChar char="•"/>
        <a:defRPr sz="1867" kern="1200">
          <a:solidFill>
            <a:schemeClr val="tx1"/>
          </a:solidFill>
          <a:latin typeface="+mn-lt"/>
          <a:ea typeface="+mn-ea"/>
          <a:cs typeface="+mn-cs"/>
        </a:defRPr>
      </a:lvl9pPr>
    </p:bodyStyle>
    <p:otherStyle>
      <a:defPPr>
        <a:defRPr lang="en-US"/>
      </a:defPPr>
      <a:lvl1pPr marL="0" algn="l" defTabSz="818523" rtl="0" eaLnBrk="1" latinLnBrk="0" hangingPunct="1">
        <a:defRPr sz="1867" kern="1200">
          <a:solidFill>
            <a:schemeClr val="tx1"/>
          </a:solidFill>
          <a:latin typeface="+mn-lt"/>
          <a:ea typeface="+mn-ea"/>
          <a:cs typeface="+mn-cs"/>
        </a:defRPr>
      </a:lvl1pPr>
      <a:lvl2pPr marL="409261" algn="l" defTabSz="818523" rtl="0" eaLnBrk="1" latinLnBrk="0" hangingPunct="1">
        <a:defRPr sz="1867" kern="1200">
          <a:solidFill>
            <a:schemeClr val="tx1"/>
          </a:solidFill>
          <a:latin typeface="+mn-lt"/>
          <a:ea typeface="+mn-ea"/>
          <a:cs typeface="+mn-cs"/>
        </a:defRPr>
      </a:lvl2pPr>
      <a:lvl3pPr marL="818523" algn="l" defTabSz="818523" rtl="0" eaLnBrk="1" latinLnBrk="0" hangingPunct="1">
        <a:defRPr sz="1867" kern="1200">
          <a:solidFill>
            <a:schemeClr val="tx1"/>
          </a:solidFill>
          <a:latin typeface="+mn-lt"/>
          <a:ea typeface="+mn-ea"/>
          <a:cs typeface="+mn-cs"/>
        </a:defRPr>
      </a:lvl3pPr>
      <a:lvl4pPr marL="1227775" algn="l" defTabSz="818523" rtl="0" eaLnBrk="1" latinLnBrk="0" hangingPunct="1">
        <a:defRPr sz="1867" kern="1200">
          <a:solidFill>
            <a:schemeClr val="tx1"/>
          </a:solidFill>
          <a:latin typeface="+mn-lt"/>
          <a:ea typeface="+mn-ea"/>
          <a:cs typeface="+mn-cs"/>
        </a:defRPr>
      </a:lvl4pPr>
      <a:lvl5pPr marL="1637036" algn="l" defTabSz="818523" rtl="0" eaLnBrk="1" latinLnBrk="0" hangingPunct="1">
        <a:defRPr sz="1867" kern="1200">
          <a:solidFill>
            <a:schemeClr val="tx1"/>
          </a:solidFill>
          <a:latin typeface="+mn-lt"/>
          <a:ea typeface="+mn-ea"/>
          <a:cs typeface="+mn-cs"/>
        </a:defRPr>
      </a:lvl5pPr>
      <a:lvl6pPr marL="2046298" algn="l" defTabSz="818523" rtl="0" eaLnBrk="1" latinLnBrk="0" hangingPunct="1">
        <a:defRPr sz="1867" kern="1200">
          <a:solidFill>
            <a:schemeClr val="tx1"/>
          </a:solidFill>
          <a:latin typeface="+mn-lt"/>
          <a:ea typeface="+mn-ea"/>
          <a:cs typeface="+mn-cs"/>
        </a:defRPr>
      </a:lvl6pPr>
      <a:lvl7pPr marL="2455559" algn="l" defTabSz="818523" rtl="0" eaLnBrk="1" latinLnBrk="0" hangingPunct="1">
        <a:defRPr sz="1867" kern="1200">
          <a:solidFill>
            <a:schemeClr val="tx1"/>
          </a:solidFill>
          <a:latin typeface="+mn-lt"/>
          <a:ea typeface="+mn-ea"/>
          <a:cs typeface="+mn-cs"/>
        </a:defRPr>
      </a:lvl7pPr>
      <a:lvl8pPr marL="2864820" algn="l" defTabSz="818523" rtl="0" eaLnBrk="1" latinLnBrk="0" hangingPunct="1">
        <a:defRPr sz="1867" kern="1200">
          <a:solidFill>
            <a:schemeClr val="tx1"/>
          </a:solidFill>
          <a:latin typeface="+mn-lt"/>
          <a:ea typeface="+mn-ea"/>
          <a:cs typeface="+mn-cs"/>
        </a:defRPr>
      </a:lvl8pPr>
      <a:lvl9pPr marL="3274082" algn="l" defTabSz="818523"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16509" y="-20061"/>
            <a:ext cx="9785342" cy="642086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695" tIns="48847" rIns="97695" bIns="48847" numCol="1" spcCol="0" rtlCol="0" fromWordArt="0" anchor="ctr" anchorCtr="0" forceAA="0" compatLnSpc="1">
            <a:prstTxWarp prst="textNoShape">
              <a:avLst/>
            </a:prstTxWarp>
            <a:noAutofit/>
          </a:bodyPr>
          <a:lstStyle/>
          <a:p>
            <a:pPr algn="ctr"/>
            <a:endParaRPr lang="en-US" sz="1923"/>
          </a:p>
        </p:txBody>
      </p:sp>
      <p:grpSp>
        <p:nvGrpSpPr>
          <p:cNvPr id="5" name="Group 4"/>
          <p:cNvGrpSpPr/>
          <p:nvPr/>
        </p:nvGrpSpPr>
        <p:grpSpPr>
          <a:xfrm>
            <a:off x="-24527" y="-20062"/>
            <a:ext cx="9793360" cy="6420861"/>
            <a:chOff x="0" y="0"/>
            <a:chExt cx="7772910" cy="5044615"/>
          </a:xfrm>
        </p:grpSpPr>
        <p:sp>
          <p:nvSpPr>
            <p:cNvPr id="6" name="object 2"/>
            <p:cNvSpPr/>
            <p:nvPr/>
          </p:nvSpPr>
          <p:spPr>
            <a:xfrm>
              <a:off x="0" y="0"/>
              <a:ext cx="7772400" cy="3768090"/>
            </a:xfrm>
            <a:custGeom>
              <a:avLst/>
              <a:gdLst/>
              <a:ahLst/>
              <a:cxnLst/>
              <a:rect l="l" t="t" r="r" b="b"/>
              <a:pathLst>
                <a:path w="7772400" h="3768090">
                  <a:moveTo>
                    <a:pt x="7772400" y="0"/>
                  </a:moveTo>
                  <a:lnTo>
                    <a:pt x="0" y="0"/>
                  </a:lnTo>
                  <a:lnTo>
                    <a:pt x="0" y="2497670"/>
                  </a:lnTo>
                  <a:lnTo>
                    <a:pt x="2094217" y="3767683"/>
                  </a:lnTo>
                  <a:lnTo>
                    <a:pt x="7772400" y="74917"/>
                  </a:lnTo>
                  <a:lnTo>
                    <a:pt x="7772400" y="0"/>
                  </a:lnTo>
                  <a:close/>
                </a:path>
              </a:pathLst>
            </a:custGeom>
            <a:solidFill>
              <a:srgbClr val="17406B"/>
            </a:solidFill>
          </p:spPr>
          <p:txBody>
            <a:bodyPr wrap="square" lIns="0" tIns="0" rIns="0" bIns="0" rtlCol="0"/>
            <a:lstStyle/>
            <a:p>
              <a:endParaRPr sz="2263"/>
            </a:p>
          </p:txBody>
        </p:sp>
        <p:sp>
          <p:nvSpPr>
            <p:cNvPr id="7" name="object 3"/>
            <p:cNvSpPr/>
            <p:nvPr/>
          </p:nvSpPr>
          <p:spPr>
            <a:xfrm>
              <a:off x="0" y="34980"/>
              <a:ext cx="7772400" cy="3729990"/>
            </a:xfrm>
            <a:custGeom>
              <a:avLst/>
              <a:gdLst/>
              <a:ahLst/>
              <a:cxnLst/>
              <a:rect l="l" t="t" r="r" b="b"/>
              <a:pathLst>
                <a:path w="7772400" h="3729990">
                  <a:moveTo>
                    <a:pt x="7772400" y="0"/>
                  </a:moveTo>
                  <a:lnTo>
                    <a:pt x="0" y="2371648"/>
                  </a:lnTo>
                  <a:lnTo>
                    <a:pt x="0" y="2494876"/>
                  </a:lnTo>
                  <a:lnTo>
                    <a:pt x="2057793" y="3729697"/>
                  </a:lnTo>
                  <a:lnTo>
                    <a:pt x="7772400" y="46634"/>
                  </a:lnTo>
                  <a:lnTo>
                    <a:pt x="7772400" y="0"/>
                  </a:lnTo>
                  <a:close/>
                </a:path>
              </a:pathLst>
            </a:custGeom>
            <a:solidFill>
              <a:srgbClr val="1A2E59"/>
            </a:solidFill>
          </p:spPr>
          <p:txBody>
            <a:bodyPr wrap="square" lIns="0" tIns="0" rIns="0" bIns="0" rtlCol="0"/>
            <a:lstStyle/>
            <a:p>
              <a:endParaRPr sz="2263"/>
            </a:p>
          </p:txBody>
        </p:sp>
        <p:sp>
          <p:nvSpPr>
            <p:cNvPr id="8" name="object 4"/>
            <p:cNvSpPr/>
            <p:nvPr/>
          </p:nvSpPr>
          <p:spPr>
            <a:xfrm>
              <a:off x="0" y="1447975"/>
              <a:ext cx="7772910" cy="3596640"/>
            </a:xfrm>
            <a:custGeom>
              <a:avLst/>
              <a:gdLst/>
              <a:ahLst/>
              <a:cxnLst/>
              <a:rect l="l" t="t" r="r" b="b"/>
              <a:pathLst>
                <a:path w="7772400" h="3596640">
                  <a:moveTo>
                    <a:pt x="5729249" y="0"/>
                  </a:moveTo>
                  <a:lnTo>
                    <a:pt x="0" y="3594087"/>
                  </a:lnTo>
                  <a:lnTo>
                    <a:pt x="0" y="3596156"/>
                  </a:lnTo>
                  <a:lnTo>
                    <a:pt x="7772400" y="3596156"/>
                  </a:lnTo>
                  <a:lnTo>
                    <a:pt x="7772400" y="1195235"/>
                  </a:lnTo>
                  <a:lnTo>
                    <a:pt x="5729249" y="0"/>
                  </a:lnTo>
                </a:path>
              </a:pathLst>
            </a:custGeom>
            <a:solidFill>
              <a:srgbClr val="1A2E59"/>
            </a:solidFill>
          </p:spPr>
          <p:txBody>
            <a:bodyPr wrap="square" lIns="0" tIns="0" rIns="0" bIns="0" rtlCol="0"/>
            <a:lstStyle/>
            <a:p>
              <a:endParaRPr sz="2263"/>
            </a:p>
          </p:txBody>
        </p:sp>
        <p:sp>
          <p:nvSpPr>
            <p:cNvPr id="9" name="object 5"/>
            <p:cNvSpPr/>
            <p:nvPr/>
          </p:nvSpPr>
          <p:spPr>
            <a:xfrm>
              <a:off x="12576" y="1383639"/>
              <a:ext cx="7760334" cy="3646170"/>
            </a:xfrm>
            <a:custGeom>
              <a:avLst/>
              <a:gdLst/>
              <a:ahLst/>
              <a:cxnLst/>
              <a:rect l="l" t="t" r="r" b="b"/>
              <a:pathLst>
                <a:path w="7760334" h="3646170">
                  <a:moveTo>
                    <a:pt x="5740387" y="0"/>
                  </a:moveTo>
                  <a:lnTo>
                    <a:pt x="0" y="3645560"/>
                  </a:lnTo>
                  <a:lnTo>
                    <a:pt x="124167" y="3645560"/>
                  </a:lnTo>
                  <a:lnTo>
                    <a:pt x="7759823" y="1349706"/>
                  </a:lnTo>
                  <a:lnTo>
                    <a:pt x="7759823" y="1194077"/>
                  </a:lnTo>
                  <a:lnTo>
                    <a:pt x="5740387" y="0"/>
                  </a:lnTo>
                </a:path>
              </a:pathLst>
            </a:custGeom>
            <a:solidFill>
              <a:srgbClr val="17406B"/>
            </a:solidFill>
          </p:spPr>
          <p:txBody>
            <a:bodyPr wrap="square" lIns="0" tIns="0" rIns="0" bIns="0" rtlCol="0"/>
            <a:lstStyle/>
            <a:p>
              <a:endParaRPr sz="2263"/>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901" y="839475"/>
            <a:ext cx="3897860" cy="4626085"/>
          </a:xfrm>
          <a:prstGeom prst="rect">
            <a:avLst/>
          </a:prstGeom>
        </p:spPr>
      </p:pic>
    </p:spTree>
    <p:extLst>
      <p:ext uri="{BB962C8B-B14F-4D97-AF65-F5344CB8AC3E}">
        <p14:creationId xmlns:p14="http://schemas.microsoft.com/office/powerpoint/2010/main" val="108224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7537" y="0"/>
            <a:ext cx="8534400" cy="1209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858" tIns="40927" rIns="81858" bIns="40927" anchor="ctr"/>
          <a:lstStyle/>
          <a:p>
            <a:pPr defTabSz="818523">
              <a:defRPr/>
            </a:pPr>
            <a:endParaRPr lang="en-US" sz="1800" dirty="0"/>
          </a:p>
        </p:txBody>
      </p:sp>
      <p:sp>
        <p:nvSpPr>
          <p:cNvPr id="9219" name="Title 1"/>
          <p:cNvSpPr>
            <a:spLocks noGrp="1"/>
          </p:cNvSpPr>
          <p:nvPr>
            <p:ph type="title"/>
          </p:nvPr>
        </p:nvSpPr>
        <p:spPr>
          <a:xfrm>
            <a:off x="1044257" y="71120"/>
            <a:ext cx="7680960" cy="1066800"/>
          </a:xfrm>
        </p:spPr>
        <p:txBody>
          <a:bodyPr/>
          <a:lstStyle/>
          <a:p>
            <a:pPr algn="l" eaLnBrk="1" hangingPunct="1"/>
            <a:r>
              <a:rPr lang="en-US" sz="4667" dirty="0" smtClean="0"/>
              <a:t>EZP </a:t>
            </a:r>
            <a:r>
              <a:rPr lang="en-US" sz="4667" dirty="0"/>
              <a:t>Eligibility</a:t>
            </a:r>
          </a:p>
        </p:txBody>
      </p:sp>
      <p:sp>
        <p:nvSpPr>
          <p:cNvPr id="21507" name="Content Placeholder 2"/>
          <p:cNvSpPr>
            <a:spLocks noGrp="1"/>
          </p:cNvSpPr>
          <p:nvPr>
            <p:ph idx="1"/>
          </p:nvPr>
        </p:nvSpPr>
        <p:spPr>
          <a:xfrm>
            <a:off x="1044257" y="1656504"/>
            <a:ext cx="7894320" cy="4602057"/>
          </a:xfrm>
        </p:spPr>
        <p:txBody>
          <a:bodyPr rtlCol="0">
            <a:normAutofit fontScale="55000" lnSpcReduction="20000"/>
          </a:bodyPr>
          <a:lstStyle/>
          <a:p>
            <a:pPr>
              <a:buFont typeface="Wingdings" panose="05000000000000000000" pitchFamily="2" charset="2"/>
              <a:buChar char="ü"/>
            </a:pPr>
            <a:r>
              <a:rPr lang="en-US" sz="3600" dirty="0" smtClean="0">
                <a:effectLst>
                  <a:outerShdw blurRad="38100" dist="38100" dir="2700000" algn="tl">
                    <a:srgbClr val="000000">
                      <a:alpha val="43137"/>
                    </a:srgbClr>
                  </a:outerShdw>
                </a:effectLst>
              </a:rPr>
              <a:t>A </a:t>
            </a:r>
            <a:r>
              <a:rPr lang="en-US" sz="3600" dirty="0">
                <a:effectLst>
                  <a:outerShdw blurRad="38100" dist="38100" dir="2700000" algn="tl">
                    <a:srgbClr val="000000">
                      <a:alpha val="43137"/>
                    </a:srgbClr>
                  </a:outerShdw>
                </a:effectLst>
              </a:rPr>
              <a:t>local community must nominate a company as an Enterprise Project to be eligible for EZP. </a:t>
            </a:r>
          </a:p>
          <a:p>
            <a:pPr>
              <a:buFont typeface="Wingdings" panose="05000000000000000000" pitchFamily="2" charset="2"/>
              <a:buChar char="ü"/>
            </a:pPr>
            <a:r>
              <a:rPr lang="en-US" sz="3600" dirty="0">
                <a:effectLst>
                  <a:outerShdw blurRad="38100" dist="38100" dir="2700000" algn="tl">
                    <a:srgbClr val="000000">
                      <a:alpha val="43137"/>
                    </a:srgbClr>
                  </a:outerShdw>
                </a:effectLst>
              </a:rPr>
              <a:t>Communities must have local incentives to offer the project for EZP qualification. Typical local incentives include tax abatement, tax increment financing, and one-stop permitting. </a:t>
            </a:r>
          </a:p>
          <a:p>
            <a:pPr>
              <a:buFont typeface="Wingdings" panose="05000000000000000000" pitchFamily="2" charset="2"/>
              <a:buChar char="ü"/>
            </a:pPr>
            <a:r>
              <a:rPr lang="en-US" sz="3600" dirty="0">
                <a:effectLst>
                  <a:outerShdw blurRad="38100" dist="38100" dir="2700000" algn="tl">
                    <a:srgbClr val="000000">
                      <a:alpha val="43137"/>
                    </a:srgbClr>
                  </a:outerShdw>
                </a:effectLst>
              </a:rPr>
              <a:t>Communities may nominate projects for a designation period up to five years. Employment and capital investment commitments must be made and implemented within this timeframe. </a:t>
            </a:r>
          </a:p>
          <a:p>
            <a:pPr>
              <a:buFont typeface="Wingdings" panose="05000000000000000000" pitchFamily="2" charset="2"/>
              <a:buChar char="ü"/>
            </a:pPr>
            <a:r>
              <a:rPr lang="en-US" sz="3600" dirty="0">
                <a:effectLst>
                  <a:outerShdw blurRad="38100" dist="38100" dir="2700000" algn="tl">
                    <a:srgbClr val="000000">
                      <a:alpha val="43137"/>
                    </a:srgbClr>
                  </a:outerShdw>
                </a:effectLst>
              </a:rPr>
              <a:t>Projects may be physically located in or outside of an Enterprise Zone. </a:t>
            </a:r>
          </a:p>
          <a:p>
            <a:pPr lvl="1">
              <a:buFont typeface="Wingdings" panose="05000000000000000000" pitchFamily="2" charset="2"/>
              <a:buChar char="ü"/>
            </a:pPr>
            <a:r>
              <a:rPr lang="en-US" sz="2500" dirty="0">
                <a:effectLst>
                  <a:outerShdw blurRad="38100" dist="38100" dir="2700000" algn="tl">
                    <a:srgbClr val="000000">
                      <a:alpha val="43137"/>
                    </a:srgbClr>
                  </a:outerShdw>
                </a:effectLst>
              </a:rPr>
              <a:t>If located within a zone, the company commits that at least 25 percent of their new employees will meet economically disadvantaged, enterprise zone residence requirements, or </a:t>
            </a:r>
            <a:r>
              <a:rPr lang="en-US" sz="2500" dirty="0" smtClean="0">
                <a:effectLst>
                  <a:outerShdw blurRad="38100" dist="38100" dir="2700000" algn="tl">
                    <a:srgbClr val="000000">
                      <a:alpha val="43137"/>
                    </a:srgbClr>
                  </a:outerShdw>
                </a:effectLst>
              </a:rPr>
              <a:t>veterans</a:t>
            </a:r>
            <a:r>
              <a:rPr lang="en-US" sz="2500" dirty="0">
                <a:effectLst>
                  <a:outerShdw blurRad="38100" dist="38100" dir="2700000" algn="tl">
                    <a:srgbClr val="000000">
                      <a:alpha val="43137"/>
                    </a:srgbClr>
                  </a:outerShdw>
                </a:effectLst>
              </a:rPr>
              <a:t>.</a:t>
            </a:r>
          </a:p>
          <a:p>
            <a:pPr lvl="1">
              <a:buFont typeface="Wingdings" panose="05000000000000000000" pitchFamily="2" charset="2"/>
              <a:buChar char="ü"/>
            </a:pPr>
            <a:r>
              <a:rPr lang="en-US" sz="2500" dirty="0">
                <a:effectLst>
                  <a:outerShdw blurRad="38100" dist="38100" dir="2700000" algn="tl">
                    <a:srgbClr val="000000">
                      <a:alpha val="43137"/>
                    </a:srgbClr>
                  </a:outerShdw>
                </a:effectLst>
              </a:rPr>
              <a:t> </a:t>
            </a:r>
            <a:r>
              <a:rPr lang="en-US" sz="2500" dirty="0" smtClean="0">
                <a:effectLst>
                  <a:outerShdw blurRad="38100" dist="38100" dir="2700000" algn="tl">
                    <a:srgbClr val="000000">
                      <a:alpha val="43137"/>
                    </a:srgbClr>
                  </a:outerShdw>
                </a:effectLst>
              </a:rPr>
              <a:t>If </a:t>
            </a:r>
            <a:r>
              <a:rPr lang="en-US" sz="2500" dirty="0">
                <a:effectLst>
                  <a:outerShdw blurRad="38100" dist="38100" dir="2700000" algn="tl">
                    <a:srgbClr val="000000">
                      <a:alpha val="43137"/>
                    </a:srgbClr>
                  </a:outerShdw>
                </a:effectLst>
              </a:rPr>
              <a:t>located outside of a zone, the company commits that at least 35 percent of their new employees will meet economically disadvantaged, enterprise zone residency requirements, or veterans. </a:t>
            </a:r>
          </a:p>
          <a:p>
            <a:pPr>
              <a:buFont typeface="Wingdings" panose="05000000000000000000" pitchFamily="2" charset="2"/>
              <a:buChar char="ü"/>
            </a:pPr>
            <a:r>
              <a:rPr lang="en-US" sz="3300" dirty="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Projects </a:t>
            </a:r>
            <a:r>
              <a:rPr lang="en-US" sz="3600" dirty="0">
                <a:effectLst>
                  <a:outerShdw blurRad="38100" dist="38100" dir="2700000" algn="tl">
                    <a:srgbClr val="000000">
                      <a:alpha val="43137"/>
                    </a:srgbClr>
                  </a:outerShdw>
                </a:effectLst>
              </a:rPr>
              <a:t>must meet or exceed county weekly wage averages to be eligible. </a:t>
            </a:r>
          </a:p>
          <a:p>
            <a:endParaRPr lang="en-US" sz="1600" dirty="0" smtClean="0"/>
          </a:p>
          <a:p>
            <a:endParaRPr lang="en-US" sz="1600" dirty="0"/>
          </a:p>
          <a:p>
            <a:endParaRPr lang="en-US" sz="1600" dirty="0"/>
          </a:p>
        </p:txBody>
      </p:sp>
      <p:cxnSp>
        <p:nvCxnSpPr>
          <p:cNvPr id="5" name="Straight Connector 4"/>
          <p:cNvCxnSpPr/>
          <p:nvPr/>
        </p:nvCxnSpPr>
        <p:spPr>
          <a:xfrm>
            <a:off x="617537" y="1209040"/>
            <a:ext cx="8534400" cy="148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362" y="68245"/>
            <a:ext cx="901290" cy="1069675"/>
          </a:xfrm>
          <a:prstGeom prst="rect">
            <a:avLst/>
          </a:prstGeom>
        </p:spPr>
      </p:pic>
    </p:spTree>
    <p:extLst>
      <p:ext uri="{BB962C8B-B14F-4D97-AF65-F5344CB8AC3E}">
        <p14:creationId xmlns:p14="http://schemas.microsoft.com/office/powerpoint/2010/main" val="4919181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7537" y="0"/>
            <a:ext cx="8534400" cy="1209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858" tIns="40927" rIns="81858" bIns="40927" anchor="ctr"/>
          <a:lstStyle/>
          <a:p>
            <a:pPr defTabSz="818523">
              <a:defRPr/>
            </a:pPr>
            <a:endParaRPr lang="en-US" sz="1800" dirty="0"/>
          </a:p>
        </p:txBody>
      </p:sp>
      <p:sp>
        <p:nvSpPr>
          <p:cNvPr id="9219" name="Title 1"/>
          <p:cNvSpPr>
            <a:spLocks noGrp="1"/>
          </p:cNvSpPr>
          <p:nvPr>
            <p:ph type="title"/>
          </p:nvPr>
        </p:nvSpPr>
        <p:spPr>
          <a:xfrm>
            <a:off x="1044257" y="71120"/>
            <a:ext cx="7680960" cy="1066800"/>
          </a:xfrm>
        </p:spPr>
        <p:txBody>
          <a:bodyPr/>
          <a:lstStyle/>
          <a:p>
            <a:pPr algn="l" eaLnBrk="1" hangingPunct="1"/>
            <a:r>
              <a:rPr lang="en-US" sz="4667" dirty="0" smtClean="0"/>
              <a:t>EZP Benefits</a:t>
            </a:r>
            <a:endParaRPr lang="en-US" sz="4667" dirty="0"/>
          </a:p>
        </p:txBody>
      </p:sp>
      <p:cxnSp>
        <p:nvCxnSpPr>
          <p:cNvPr id="5" name="Straight Connector 4"/>
          <p:cNvCxnSpPr/>
          <p:nvPr/>
        </p:nvCxnSpPr>
        <p:spPr>
          <a:xfrm>
            <a:off x="617537" y="1209040"/>
            <a:ext cx="8534400" cy="148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362" y="68245"/>
            <a:ext cx="901290" cy="1069675"/>
          </a:xfrm>
          <a:prstGeom prst="rect">
            <a:avLst/>
          </a:prstGeom>
        </p:spPr>
      </p:pic>
      <p:pic>
        <p:nvPicPr>
          <p:cNvPr id="4" name="Picture 3"/>
          <p:cNvPicPr>
            <a:picLocks noChangeAspect="1"/>
          </p:cNvPicPr>
          <p:nvPr/>
        </p:nvPicPr>
        <p:blipFill>
          <a:blip r:embed="rId3"/>
          <a:stretch>
            <a:fillRect/>
          </a:stretch>
        </p:blipFill>
        <p:spPr>
          <a:xfrm>
            <a:off x="281929" y="1552755"/>
            <a:ext cx="9137738" cy="4244196"/>
          </a:xfrm>
          <a:prstGeom prst="rect">
            <a:avLst/>
          </a:prstGeom>
        </p:spPr>
      </p:pic>
    </p:spTree>
    <p:extLst>
      <p:ext uri="{BB962C8B-B14F-4D97-AF65-F5344CB8AC3E}">
        <p14:creationId xmlns:p14="http://schemas.microsoft.com/office/powerpoint/2010/main" val="27746313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16509" y="-20061"/>
            <a:ext cx="9785342" cy="642086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695" tIns="48847" rIns="97695" bIns="48847" numCol="1" spcCol="0" rtlCol="0" fromWordArt="0" anchor="ctr" anchorCtr="0" forceAA="0" compatLnSpc="1">
            <a:prstTxWarp prst="textNoShape">
              <a:avLst/>
            </a:prstTxWarp>
            <a:noAutofit/>
          </a:bodyPr>
          <a:lstStyle/>
          <a:p>
            <a:pPr algn="ctr"/>
            <a:endParaRPr lang="en-US" sz="1923"/>
          </a:p>
        </p:txBody>
      </p:sp>
      <p:grpSp>
        <p:nvGrpSpPr>
          <p:cNvPr id="96" name="Group 95"/>
          <p:cNvGrpSpPr/>
          <p:nvPr/>
        </p:nvGrpSpPr>
        <p:grpSpPr>
          <a:xfrm>
            <a:off x="-24527" y="-20062"/>
            <a:ext cx="9793360" cy="6420861"/>
            <a:chOff x="0" y="0"/>
            <a:chExt cx="7772910" cy="5044615"/>
          </a:xfrm>
        </p:grpSpPr>
        <p:sp>
          <p:nvSpPr>
            <p:cNvPr id="2" name="object 2"/>
            <p:cNvSpPr/>
            <p:nvPr/>
          </p:nvSpPr>
          <p:spPr>
            <a:xfrm>
              <a:off x="0" y="0"/>
              <a:ext cx="7772400" cy="3768090"/>
            </a:xfrm>
            <a:custGeom>
              <a:avLst/>
              <a:gdLst/>
              <a:ahLst/>
              <a:cxnLst/>
              <a:rect l="l" t="t" r="r" b="b"/>
              <a:pathLst>
                <a:path w="7772400" h="3768090">
                  <a:moveTo>
                    <a:pt x="7772400" y="0"/>
                  </a:moveTo>
                  <a:lnTo>
                    <a:pt x="0" y="0"/>
                  </a:lnTo>
                  <a:lnTo>
                    <a:pt x="0" y="2497670"/>
                  </a:lnTo>
                  <a:lnTo>
                    <a:pt x="2094217" y="3767683"/>
                  </a:lnTo>
                  <a:lnTo>
                    <a:pt x="7772400" y="74917"/>
                  </a:lnTo>
                  <a:lnTo>
                    <a:pt x="7772400" y="0"/>
                  </a:lnTo>
                  <a:close/>
                </a:path>
              </a:pathLst>
            </a:custGeom>
            <a:solidFill>
              <a:srgbClr val="17406B"/>
            </a:solidFill>
          </p:spPr>
          <p:txBody>
            <a:bodyPr wrap="square" lIns="0" tIns="0" rIns="0" bIns="0" rtlCol="0"/>
            <a:lstStyle/>
            <a:p>
              <a:endParaRPr sz="2263"/>
            </a:p>
          </p:txBody>
        </p:sp>
        <p:sp>
          <p:nvSpPr>
            <p:cNvPr id="3" name="object 3"/>
            <p:cNvSpPr/>
            <p:nvPr/>
          </p:nvSpPr>
          <p:spPr>
            <a:xfrm>
              <a:off x="0" y="34980"/>
              <a:ext cx="7772400" cy="3729990"/>
            </a:xfrm>
            <a:custGeom>
              <a:avLst/>
              <a:gdLst/>
              <a:ahLst/>
              <a:cxnLst/>
              <a:rect l="l" t="t" r="r" b="b"/>
              <a:pathLst>
                <a:path w="7772400" h="3729990">
                  <a:moveTo>
                    <a:pt x="7772400" y="0"/>
                  </a:moveTo>
                  <a:lnTo>
                    <a:pt x="0" y="2371648"/>
                  </a:lnTo>
                  <a:lnTo>
                    <a:pt x="0" y="2494876"/>
                  </a:lnTo>
                  <a:lnTo>
                    <a:pt x="2057793" y="3729697"/>
                  </a:lnTo>
                  <a:lnTo>
                    <a:pt x="7772400" y="46634"/>
                  </a:lnTo>
                  <a:lnTo>
                    <a:pt x="7772400" y="0"/>
                  </a:lnTo>
                  <a:close/>
                </a:path>
              </a:pathLst>
            </a:custGeom>
            <a:solidFill>
              <a:srgbClr val="1A2E59"/>
            </a:solidFill>
          </p:spPr>
          <p:txBody>
            <a:bodyPr wrap="square" lIns="0" tIns="0" rIns="0" bIns="0" rtlCol="0"/>
            <a:lstStyle/>
            <a:p>
              <a:endParaRPr sz="2263"/>
            </a:p>
          </p:txBody>
        </p:sp>
        <p:sp>
          <p:nvSpPr>
            <p:cNvPr id="4" name="object 4"/>
            <p:cNvSpPr/>
            <p:nvPr/>
          </p:nvSpPr>
          <p:spPr>
            <a:xfrm>
              <a:off x="0" y="1447975"/>
              <a:ext cx="7772910" cy="3596640"/>
            </a:xfrm>
            <a:custGeom>
              <a:avLst/>
              <a:gdLst/>
              <a:ahLst/>
              <a:cxnLst/>
              <a:rect l="l" t="t" r="r" b="b"/>
              <a:pathLst>
                <a:path w="7772400" h="3596640">
                  <a:moveTo>
                    <a:pt x="5729249" y="0"/>
                  </a:moveTo>
                  <a:lnTo>
                    <a:pt x="0" y="3594087"/>
                  </a:lnTo>
                  <a:lnTo>
                    <a:pt x="0" y="3596156"/>
                  </a:lnTo>
                  <a:lnTo>
                    <a:pt x="7772400" y="3596156"/>
                  </a:lnTo>
                  <a:lnTo>
                    <a:pt x="7772400" y="1195235"/>
                  </a:lnTo>
                  <a:lnTo>
                    <a:pt x="5729249" y="0"/>
                  </a:lnTo>
                </a:path>
              </a:pathLst>
            </a:custGeom>
            <a:solidFill>
              <a:srgbClr val="1A2E59"/>
            </a:solidFill>
          </p:spPr>
          <p:txBody>
            <a:bodyPr wrap="square" lIns="0" tIns="0" rIns="0" bIns="0" rtlCol="0"/>
            <a:lstStyle/>
            <a:p>
              <a:endParaRPr sz="2263"/>
            </a:p>
          </p:txBody>
        </p:sp>
        <p:sp>
          <p:nvSpPr>
            <p:cNvPr id="5" name="object 5"/>
            <p:cNvSpPr/>
            <p:nvPr/>
          </p:nvSpPr>
          <p:spPr>
            <a:xfrm>
              <a:off x="12576" y="1383639"/>
              <a:ext cx="7760334" cy="3646170"/>
            </a:xfrm>
            <a:custGeom>
              <a:avLst/>
              <a:gdLst/>
              <a:ahLst/>
              <a:cxnLst/>
              <a:rect l="l" t="t" r="r" b="b"/>
              <a:pathLst>
                <a:path w="7760334" h="3646170">
                  <a:moveTo>
                    <a:pt x="5740387" y="0"/>
                  </a:moveTo>
                  <a:lnTo>
                    <a:pt x="0" y="3645560"/>
                  </a:lnTo>
                  <a:lnTo>
                    <a:pt x="124167" y="3645560"/>
                  </a:lnTo>
                  <a:lnTo>
                    <a:pt x="7759823" y="1349706"/>
                  </a:lnTo>
                  <a:lnTo>
                    <a:pt x="7759823" y="1194077"/>
                  </a:lnTo>
                  <a:lnTo>
                    <a:pt x="5740387" y="0"/>
                  </a:lnTo>
                </a:path>
              </a:pathLst>
            </a:custGeom>
            <a:solidFill>
              <a:srgbClr val="17406B"/>
            </a:solidFill>
          </p:spPr>
          <p:txBody>
            <a:bodyPr wrap="square" lIns="0" tIns="0" rIns="0" bIns="0" rtlCol="0"/>
            <a:lstStyle/>
            <a:p>
              <a:endParaRPr sz="2263"/>
            </a:p>
          </p:txBody>
        </p:sp>
      </p:grpSp>
      <p:sp>
        <p:nvSpPr>
          <p:cNvPr id="6" name="object 6"/>
          <p:cNvSpPr txBox="1"/>
          <p:nvPr/>
        </p:nvSpPr>
        <p:spPr>
          <a:xfrm>
            <a:off x="2108585" y="5093838"/>
            <a:ext cx="5553750" cy="309315"/>
          </a:xfrm>
          <a:prstGeom prst="rect">
            <a:avLst/>
          </a:prstGeom>
        </p:spPr>
        <p:txBody>
          <a:bodyPr vert="horz" wrap="square" lIns="0" tIns="0" rIns="0" bIns="0" rtlCol="0">
            <a:spAutoFit/>
          </a:bodyPr>
          <a:lstStyle/>
          <a:p>
            <a:pPr marL="15963" algn="ctr"/>
            <a:r>
              <a:rPr sz="2010" spc="31" dirty="0" smtClean="0">
                <a:solidFill>
                  <a:schemeClr val="bg1"/>
                </a:solidFill>
                <a:latin typeface="Roboto Medium" panose="02000000000000000000" pitchFamily="2" charset="0"/>
                <a:ea typeface="Roboto Medium" panose="02000000000000000000" pitchFamily="2" charset="0"/>
                <a:cs typeface="Roboto Medium"/>
              </a:rPr>
              <a:t>ww</a:t>
            </a:r>
            <a:r>
              <a:rPr sz="2010" spc="-37" dirty="0" smtClean="0">
                <a:solidFill>
                  <a:schemeClr val="bg1"/>
                </a:solidFill>
                <a:latin typeface="Roboto Medium" panose="02000000000000000000" pitchFamily="2" charset="0"/>
                <a:ea typeface="Roboto Medium" panose="02000000000000000000" pitchFamily="2" charset="0"/>
                <a:cs typeface="Roboto Medium"/>
              </a:rPr>
              <a:t>w</a:t>
            </a:r>
            <a:r>
              <a:rPr sz="2010" spc="-100" dirty="0" smtClean="0">
                <a:solidFill>
                  <a:schemeClr val="bg1"/>
                </a:solidFill>
                <a:latin typeface="Roboto Medium" panose="02000000000000000000" pitchFamily="2" charset="0"/>
                <a:ea typeface="Roboto Medium" panose="02000000000000000000" pitchFamily="2" charset="0"/>
                <a:cs typeface="Roboto Medium"/>
              </a:rPr>
              <a:t>.</a:t>
            </a:r>
            <a:r>
              <a:rPr sz="2010" spc="6" dirty="0" smtClean="0">
                <a:solidFill>
                  <a:schemeClr val="bg1"/>
                </a:solidFill>
                <a:latin typeface="Roboto Medium" panose="02000000000000000000" pitchFamily="2" charset="0"/>
                <a:ea typeface="Roboto Medium" panose="02000000000000000000" pitchFamily="2" charset="0"/>
                <a:cs typeface="Roboto Medium"/>
              </a:rPr>
              <a:t>Bu</a:t>
            </a:r>
            <a:r>
              <a:rPr sz="2010" dirty="0" smtClean="0">
                <a:solidFill>
                  <a:schemeClr val="bg1"/>
                </a:solidFill>
                <a:latin typeface="Roboto Medium" panose="02000000000000000000" pitchFamily="2" charset="0"/>
                <a:ea typeface="Roboto Medium" panose="02000000000000000000" pitchFamily="2" charset="0"/>
                <a:cs typeface="Roboto Medium"/>
              </a:rPr>
              <a:t>s</a:t>
            </a:r>
            <a:r>
              <a:rPr sz="2010" spc="6" dirty="0" smtClean="0">
                <a:solidFill>
                  <a:schemeClr val="bg1"/>
                </a:solidFill>
                <a:latin typeface="Roboto Medium" panose="02000000000000000000" pitchFamily="2" charset="0"/>
                <a:ea typeface="Roboto Medium" panose="02000000000000000000" pitchFamily="2" charset="0"/>
                <a:cs typeface="Roboto Medium"/>
              </a:rPr>
              <a:t>iness</a:t>
            </a:r>
            <a:r>
              <a:rPr lang="en-US" sz="2010" spc="6" dirty="0" smtClean="0">
                <a:solidFill>
                  <a:schemeClr val="bg1"/>
                </a:solidFill>
                <a:latin typeface="Roboto Medium" panose="02000000000000000000" pitchFamily="2" charset="0"/>
                <a:ea typeface="Roboto Medium" panose="02000000000000000000" pitchFamily="2" charset="0"/>
                <a:cs typeface="Roboto Medium"/>
              </a:rPr>
              <a:t>InTexas</a:t>
            </a:r>
            <a:r>
              <a:rPr sz="2010" spc="-13" dirty="0" smtClean="0">
                <a:solidFill>
                  <a:schemeClr val="bg1"/>
                </a:solidFill>
                <a:latin typeface="Roboto Medium" panose="02000000000000000000" pitchFamily="2" charset="0"/>
                <a:ea typeface="Roboto Medium" panose="02000000000000000000" pitchFamily="2" charset="0"/>
                <a:cs typeface="Roboto Medium"/>
              </a:rPr>
              <a:t>.</a:t>
            </a:r>
            <a:r>
              <a:rPr sz="2010" spc="13" dirty="0" smtClean="0">
                <a:solidFill>
                  <a:schemeClr val="bg1"/>
                </a:solidFill>
                <a:latin typeface="Roboto Medium" panose="02000000000000000000" pitchFamily="2" charset="0"/>
                <a:ea typeface="Roboto Medium" panose="02000000000000000000" pitchFamily="2" charset="0"/>
                <a:cs typeface="Roboto Medium"/>
              </a:rPr>
              <a:t>co</a:t>
            </a:r>
            <a:r>
              <a:rPr sz="2010" dirty="0" smtClean="0">
                <a:solidFill>
                  <a:schemeClr val="bg1"/>
                </a:solidFill>
                <a:latin typeface="Roboto Medium" panose="02000000000000000000" pitchFamily="2" charset="0"/>
                <a:ea typeface="Roboto Medium" panose="02000000000000000000" pitchFamily="2" charset="0"/>
                <a:cs typeface="Roboto Medium"/>
              </a:rPr>
              <a:t>m</a:t>
            </a:r>
            <a:endParaRPr sz="2010" dirty="0">
              <a:solidFill>
                <a:schemeClr val="bg1"/>
              </a:solidFill>
              <a:latin typeface="Roboto Medium" panose="02000000000000000000" pitchFamily="2" charset="0"/>
              <a:ea typeface="Roboto Medium" panose="02000000000000000000" pitchFamily="2" charset="0"/>
              <a:cs typeface="Roboto Medium"/>
            </a:endParaRPr>
          </a:p>
        </p:txBody>
      </p:sp>
      <p:sp>
        <p:nvSpPr>
          <p:cNvPr id="94" name="TextBox 93"/>
          <p:cNvSpPr txBox="1"/>
          <p:nvPr/>
        </p:nvSpPr>
        <p:spPr>
          <a:xfrm>
            <a:off x="307292" y="3487741"/>
            <a:ext cx="9154899" cy="1477328"/>
          </a:xfrm>
          <a:prstGeom prst="rect">
            <a:avLst/>
          </a:prstGeom>
          <a:noFill/>
        </p:spPr>
        <p:txBody>
          <a:bodyPr wrap="square" rtlCol="0">
            <a:spAutoFit/>
          </a:bodyPr>
          <a:lstStyle/>
          <a:p>
            <a:pPr marL="1296925" marR="1463730" algn="ctr" defTabSz="143660">
              <a:lnSpc>
                <a:spcPts val="1760"/>
              </a:lnSpc>
            </a:pPr>
            <a:r>
              <a:rPr lang="en-US" sz="1509" dirty="0">
                <a:solidFill>
                  <a:srgbClr val="FFFFFF"/>
                </a:solidFill>
                <a:latin typeface="Roboto" panose="02000000000000000000" pitchFamily="2" charset="0"/>
                <a:cs typeface="Roboto"/>
              </a:rPr>
              <a:t>Office of the Governor</a:t>
            </a:r>
          </a:p>
          <a:p>
            <a:pPr marL="1296925" marR="1463730" algn="ctr" defTabSz="143660">
              <a:lnSpc>
                <a:spcPts val="1760"/>
              </a:lnSpc>
            </a:pPr>
            <a:r>
              <a:rPr lang="en-US" sz="1509" dirty="0">
                <a:solidFill>
                  <a:srgbClr val="FFFFFF"/>
                </a:solidFill>
                <a:latin typeface="Roboto" panose="02000000000000000000" pitchFamily="2" charset="0"/>
                <a:cs typeface="Roboto"/>
              </a:rPr>
              <a:t>Economic Development &amp; Tourism Division</a:t>
            </a:r>
          </a:p>
          <a:p>
            <a:pPr marL="1296925" marR="1463730" algn="ctr" defTabSz="143660">
              <a:lnSpc>
                <a:spcPts val="1760"/>
              </a:lnSpc>
            </a:pPr>
            <a:r>
              <a:rPr lang="en-US" sz="1509" dirty="0">
                <a:solidFill>
                  <a:srgbClr val="FFFFFF"/>
                </a:solidFill>
                <a:latin typeface="Roboto" panose="02000000000000000000" pitchFamily="2" charset="0"/>
                <a:cs typeface="Roboto"/>
              </a:rPr>
              <a:t>P.O. Box 12428  |  Austin, Texas 78711 </a:t>
            </a:r>
          </a:p>
          <a:p>
            <a:pPr marL="1296925" marR="1463730" algn="ctr" defTabSz="143660">
              <a:lnSpc>
                <a:spcPts val="1760"/>
              </a:lnSpc>
            </a:pPr>
            <a:endParaRPr lang="en-US" sz="1509" dirty="0">
              <a:solidFill>
                <a:srgbClr val="FFFFFF"/>
              </a:solidFill>
              <a:latin typeface="Roboto" panose="02000000000000000000" pitchFamily="2" charset="0"/>
              <a:cs typeface="Roboto"/>
            </a:endParaRPr>
          </a:p>
          <a:p>
            <a:pPr marL="1296925" marR="1463730" algn="ctr" defTabSz="143660">
              <a:lnSpc>
                <a:spcPts val="1760"/>
              </a:lnSpc>
            </a:pPr>
            <a:r>
              <a:rPr lang="en-US" sz="1509" dirty="0">
                <a:solidFill>
                  <a:srgbClr val="FFFFFF"/>
                </a:solidFill>
                <a:latin typeface="Roboto" panose="02000000000000000000" pitchFamily="2" charset="0"/>
                <a:cs typeface="Roboto"/>
              </a:rPr>
              <a:t>512.936.0100 | </a:t>
            </a:r>
            <a:r>
              <a:rPr lang="en-US" sz="1509" dirty="0" smtClean="0">
                <a:solidFill>
                  <a:srgbClr val="FFFFFF"/>
                </a:solidFill>
                <a:latin typeface="Roboto" panose="02000000000000000000" pitchFamily="2" charset="0"/>
                <a:cs typeface="Roboto"/>
              </a:rPr>
              <a:t>Shane.Saum@gov.texas.gov</a:t>
            </a:r>
            <a:endParaRPr lang="en-US" sz="1509" dirty="0">
              <a:solidFill>
                <a:srgbClr val="FFFFFF"/>
              </a:solidFill>
              <a:latin typeface="Roboto" panose="02000000000000000000" pitchFamily="2" charset="0"/>
              <a:cs typeface="Roboto"/>
            </a:endParaRPr>
          </a:p>
          <a:p>
            <a:pPr marL="1296925" marR="1463730" algn="ctr" defTabSz="143660">
              <a:lnSpc>
                <a:spcPts val="1760"/>
              </a:lnSpc>
            </a:pPr>
            <a:endParaRPr lang="en-US" sz="1509" dirty="0">
              <a:solidFill>
                <a:srgbClr val="FFFFFF"/>
              </a:solidFill>
              <a:latin typeface="Roboto" panose="02000000000000000000" pitchFamily="2" charset="0"/>
              <a:cs typeface="Roboto"/>
            </a:endParaRPr>
          </a:p>
        </p:txBody>
      </p:sp>
      <p:pic>
        <p:nvPicPr>
          <p:cNvPr id="105" name="Picture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646" y="1880333"/>
            <a:ext cx="1224863" cy="1453701"/>
          </a:xfrm>
          <a:prstGeom prst="rect">
            <a:avLst/>
          </a:prstGeom>
        </p:spPr>
      </p:pic>
    </p:spTree>
    <p:extLst>
      <p:ext uri="{BB962C8B-B14F-4D97-AF65-F5344CB8AC3E}">
        <p14:creationId xmlns:p14="http://schemas.microsoft.com/office/powerpoint/2010/main" val="2216249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41" y="1"/>
            <a:ext cx="2520559" cy="6400800"/>
          </a:xfrm>
          <a:prstGeom prst="rect">
            <a:avLst/>
          </a:prstGeom>
          <a:blipFill dpi="0" rotWithShape="1">
            <a:blip r:embed="rId3" cstate="print">
              <a:duotone>
                <a:prstClr val="black"/>
                <a:schemeClr val="accent1">
                  <a:tint val="45000"/>
                  <a:satMod val="400000"/>
                </a:schemeClr>
              </a:duotone>
            </a:blip>
            <a:srcRect/>
            <a:stretch>
              <a:fillRect/>
            </a:stretch>
          </a:blipFill>
        </p:spPr>
        <p:txBody>
          <a:bodyPr wrap="square" lIns="0" tIns="0" rIns="0" bIns="0" rtlCol="0"/>
          <a:lstStyle/>
          <a:p>
            <a:endParaRPr sz="2263"/>
          </a:p>
        </p:txBody>
      </p:sp>
      <p:sp>
        <p:nvSpPr>
          <p:cNvPr id="3" name="object 3"/>
          <p:cNvSpPr/>
          <p:nvPr/>
        </p:nvSpPr>
        <p:spPr>
          <a:xfrm>
            <a:off x="2764777" y="328774"/>
            <a:ext cx="6718110" cy="0"/>
          </a:xfrm>
          <a:custGeom>
            <a:avLst/>
            <a:gdLst/>
            <a:ahLst/>
            <a:cxnLst/>
            <a:rect l="l" t="t" r="r" b="b"/>
            <a:pathLst>
              <a:path w="5344795">
                <a:moveTo>
                  <a:pt x="5344198" y="0"/>
                </a:moveTo>
                <a:lnTo>
                  <a:pt x="0" y="0"/>
                </a:lnTo>
              </a:path>
            </a:pathLst>
          </a:custGeom>
          <a:ln w="25400">
            <a:solidFill>
              <a:srgbClr val="B1282C"/>
            </a:solidFill>
          </a:ln>
        </p:spPr>
        <p:txBody>
          <a:bodyPr wrap="square" lIns="0" tIns="0" rIns="0" bIns="0" rtlCol="0"/>
          <a:lstStyle/>
          <a:p>
            <a:endParaRPr sz="2263"/>
          </a:p>
        </p:txBody>
      </p:sp>
      <p:sp>
        <p:nvSpPr>
          <p:cNvPr id="4" name="object 4"/>
          <p:cNvSpPr/>
          <p:nvPr/>
        </p:nvSpPr>
        <p:spPr>
          <a:xfrm>
            <a:off x="2748225" y="941417"/>
            <a:ext cx="6718110" cy="0"/>
          </a:xfrm>
          <a:custGeom>
            <a:avLst/>
            <a:gdLst/>
            <a:ahLst/>
            <a:cxnLst/>
            <a:rect l="l" t="t" r="r" b="b"/>
            <a:pathLst>
              <a:path w="5344795">
                <a:moveTo>
                  <a:pt x="5344198" y="0"/>
                </a:moveTo>
                <a:lnTo>
                  <a:pt x="0" y="0"/>
                </a:lnTo>
              </a:path>
            </a:pathLst>
          </a:custGeom>
          <a:ln w="9525">
            <a:solidFill>
              <a:srgbClr val="00447C"/>
            </a:solidFill>
          </a:ln>
        </p:spPr>
        <p:txBody>
          <a:bodyPr wrap="square" lIns="0" tIns="0" rIns="0" bIns="0" rtlCol="0"/>
          <a:lstStyle/>
          <a:p>
            <a:endParaRPr sz="2263"/>
          </a:p>
        </p:txBody>
      </p:sp>
      <p:sp>
        <p:nvSpPr>
          <p:cNvPr id="5" name="object 5"/>
          <p:cNvSpPr txBox="1">
            <a:spLocks noGrp="1"/>
          </p:cNvSpPr>
          <p:nvPr>
            <p:ph type="title"/>
          </p:nvPr>
        </p:nvSpPr>
        <p:spPr>
          <a:xfrm>
            <a:off x="287338" y="375007"/>
            <a:ext cx="9194800" cy="542568"/>
          </a:xfrm>
          <a:prstGeom prst="rect">
            <a:avLst/>
          </a:prstGeom>
        </p:spPr>
        <p:txBody>
          <a:bodyPr vert="horz" wrap="square" lIns="0" tIns="0" rIns="0" bIns="0" rtlCol="0" anchor="ctr">
            <a:spAutoFit/>
          </a:bodyPr>
          <a:lstStyle/>
          <a:p>
            <a:pPr marL="2454181">
              <a:lnSpc>
                <a:spcPct val="100000"/>
              </a:lnSpc>
            </a:pPr>
            <a:r>
              <a:rPr spc="-100" dirty="0"/>
              <a:t>I</a:t>
            </a:r>
            <a:r>
              <a:rPr spc="-56" dirty="0"/>
              <a:t>N</a:t>
            </a:r>
            <a:r>
              <a:rPr spc="-81" dirty="0"/>
              <a:t>C</a:t>
            </a:r>
            <a:r>
              <a:rPr spc="-50" dirty="0"/>
              <a:t>E</a:t>
            </a:r>
            <a:r>
              <a:rPr spc="-13" dirty="0"/>
              <a:t>N</a:t>
            </a:r>
            <a:r>
              <a:rPr spc="-31" dirty="0"/>
              <a:t>T</a:t>
            </a:r>
            <a:r>
              <a:rPr spc="-26" dirty="0"/>
              <a:t>I</a:t>
            </a:r>
            <a:r>
              <a:rPr spc="-31" dirty="0"/>
              <a:t>V</a:t>
            </a:r>
            <a:r>
              <a:rPr spc="-69" dirty="0"/>
              <a:t>E</a:t>
            </a:r>
            <a:r>
              <a:rPr spc="-19" dirty="0"/>
              <a:t>S</a:t>
            </a:r>
            <a:r>
              <a:rPr dirty="0"/>
              <a:t> &amp; </a:t>
            </a:r>
            <a:r>
              <a:rPr spc="-44" dirty="0"/>
              <a:t>F</a:t>
            </a:r>
            <a:r>
              <a:rPr spc="-100" dirty="0"/>
              <a:t>I</a:t>
            </a:r>
            <a:r>
              <a:rPr spc="-13" dirty="0"/>
              <a:t>NA</a:t>
            </a:r>
            <a:r>
              <a:rPr spc="-56" dirty="0"/>
              <a:t>N</a:t>
            </a:r>
            <a:r>
              <a:rPr spc="-94" dirty="0"/>
              <a:t>C</a:t>
            </a:r>
            <a:r>
              <a:rPr spc="-100" dirty="0"/>
              <a:t>I</a:t>
            </a:r>
            <a:r>
              <a:rPr spc="-63" dirty="0"/>
              <a:t>N</a:t>
            </a:r>
            <a:r>
              <a:rPr dirty="0"/>
              <a:t>G</a:t>
            </a:r>
          </a:p>
        </p:txBody>
      </p:sp>
      <p:sp>
        <p:nvSpPr>
          <p:cNvPr id="11" name="object 8"/>
          <p:cNvSpPr txBox="1"/>
          <p:nvPr/>
        </p:nvSpPr>
        <p:spPr>
          <a:xfrm>
            <a:off x="2777599" y="2625727"/>
            <a:ext cx="6683790" cy="3398366"/>
          </a:xfrm>
          <a:prstGeom prst="rect">
            <a:avLst/>
          </a:prstGeom>
        </p:spPr>
        <p:txBody>
          <a:bodyPr vert="horz" wrap="square" lIns="0" tIns="0" rIns="0" bIns="0" rtlCol="0">
            <a:spAutoFit/>
          </a:bodyPr>
          <a:lstStyle/>
          <a:p>
            <a:pPr marL="15963" marR="100562"/>
            <a:r>
              <a:rPr lang="en-US" sz="1760" b="1" spc="376" dirty="0">
                <a:solidFill>
                  <a:srgbClr val="00447C"/>
                </a:solidFill>
                <a:latin typeface="Arial Narrow" panose="020B0606020202030204" pitchFamily="34" charset="0"/>
                <a:cs typeface="Gotham Narrow Bold"/>
              </a:rPr>
              <a:t>TAX INCENTIVES</a:t>
            </a:r>
          </a:p>
          <a:p>
            <a:pPr marL="15963" marR="100562"/>
            <a:endParaRPr lang="en-US" sz="942" b="1" u="sng" spc="-13" dirty="0">
              <a:solidFill>
                <a:srgbClr val="B4292D"/>
              </a:solidFill>
              <a:latin typeface="Minion Pro" panose="02040503050306020203" pitchFamily="18" charset="0"/>
              <a:cs typeface="Mercury Display"/>
            </a:endParaRPr>
          </a:p>
          <a:p>
            <a:pPr marL="15963" marR="100562"/>
            <a:r>
              <a:rPr sz="942" b="1" u="sng" spc="-13"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e</a:t>
            </a:r>
            <a:r>
              <a:rPr sz="942" b="1" u="sng" spc="19" dirty="0">
                <a:solidFill>
                  <a:srgbClr val="C00000"/>
                </a:solidFill>
                <a:latin typeface="Minion Pro" panose="02040503050306020203" pitchFamily="18" charset="0"/>
                <a:cs typeface="Mercury Display"/>
              </a:rPr>
              <a:t>xa</a:t>
            </a:r>
            <a:r>
              <a:rPr sz="942" b="1" u="sng" dirty="0">
                <a:solidFill>
                  <a:srgbClr val="C00000"/>
                </a:solidFill>
                <a:latin typeface="Minion Pro" panose="02040503050306020203" pitchFamily="18" charset="0"/>
                <a:cs typeface="Mercury Display"/>
              </a:rPr>
              <a:t>s </a:t>
            </a:r>
            <a:r>
              <a:rPr sz="942" b="1" u="sng" spc="13"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nt</a:t>
            </a:r>
            <a:r>
              <a:rPr sz="942" b="1" u="sng" dirty="0">
                <a:solidFill>
                  <a:srgbClr val="C00000"/>
                </a:solidFill>
                <a:latin typeface="Minion Pro" panose="02040503050306020203" pitchFamily="18" charset="0"/>
                <a:cs typeface="Mercury Display"/>
              </a:rPr>
              <a:t>e</a:t>
            </a:r>
            <a:r>
              <a:rPr sz="942" b="1" u="sng" spc="31" dirty="0">
                <a:solidFill>
                  <a:srgbClr val="C00000"/>
                </a:solidFill>
                <a:latin typeface="Minion Pro" panose="02040503050306020203" pitchFamily="18" charset="0"/>
                <a:cs typeface="Mercury Display"/>
              </a:rPr>
              <a:t>r</a:t>
            </a:r>
            <a:r>
              <a:rPr sz="942" b="1" u="sng" dirty="0">
                <a:solidFill>
                  <a:srgbClr val="C00000"/>
                </a:solidFill>
                <a:latin typeface="Minion Pro" panose="02040503050306020203" pitchFamily="18" charset="0"/>
                <a:cs typeface="Mercury Display"/>
              </a:rPr>
              <a:t>p</a:t>
            </a:r>
            <a:r>
              <a:rPr sz="942" b="1" u="sng" spc="26" dirty="0">
                <a:solidFill>
                  <a:srgbClr val="C00000"/>
                </a:solidFill>
                <a:latin typeface="Minion Pro" panose="02040503050306020203" pitchFamily="18" charset="0"/>
                <a:cs typeface="Mercury Display"/>
              </a:rPr>
              <a:t>r</a:t>
            </a:r>
            <a:r>
              <a:rPr sz="942" b="1" u="sng" spc="19" dirty="0">
                <a:solidFill>
                  <a:srgbClr val="C00000"/>
                </a:solidFill>
                <a:latin typeface="Minion Pro" panose="02040503050306020203" pitchFamily="18" charset="0"/>
                <a:cs typeface="Mercury Display"/>
              </a:rPr>
              <a:t>i</a:t>
            </a:r>
            <a:r>
              <a:rPr sz="942" b="1" u="sng" spc="13" dirty="0">
                <a:solidFill>
                  <a:srgbClr val="C00000"/>
                </a:solidFill>
                <a:latin typeface="Minion Pro" panose="02040503050306020203" pitchFamily="18" charset="0"/>
                <a:cs typeface="Mercury Display"/>
              </a:rPr>
              <a:t>s</a:t>
            </a:r>
            <a:r>
              <a:rPr sz="942" b="1" u="sng" dirty="0">
                <a:solidFill>
                  <a:srgbClr val="C00000"/>
                </a:solidFill>
                <a:latin typeface="Minion Pro" panose="02040503050306020203" pitchFamily="18" charset="0"/>
                <a:cs typeface="Mercury Display"/>
              </a:rPr>
              <a:t>e </a:t>
            </a:r>
            <a:r>
              <a:rPr sz="942" b="1" u="sng" spc="19" dirty="0">
                <a:solidFill>
                  <a:srgbClr val="C00000"/>
                </a:solidFill>
                <a:latin typeface="Minion Pro" panose="02040503050306020203" pitchFamily="18" charset="0"/>
                <a:cs typeface="Mercury Display"/>
              </a:rPr>
              <a:t>Z</a:t>
            </a:r>
            <a:r>
              <a:rPr sz="942" b="1" u="sng" spc="6" dirty="0">
                <a:solidFill>
                  <a:srgbClr val="C00000"/>
                </a:solidFill>
                <a:latin typeface="Minion Pro" panose="02040503050306020203" pitchFamily="18" charset="0"/>
                <a:cs typeface="Mercury Display"/>
              </a:rPr>
              <a:t>on</a:t>
            </a:r>
            <a:r>
              <a:rPr sz="942" b="1" u="sng" dirty="0">
                <a:solidFill>
                  <a:srgbClr val="C00000"/>
                </a:solidFill>
                <a:latin typeface="Minion Pro" panose="02040503050306020203" pitchFamily="18" charset="0"/>
                <a:cs typeface="Mercury Display"/>
              </a:rPr>
              <a:t>e </a:t>
            </a:r>
            <a:r>
              <a:rPr sz="942" b="1" u="sng" spc="26" dirty="0" err="1">
                <a:solidFill>
                  <a:srgbClr val="C00000"/>
                </a:solidFill>
                <a:latin typeface="Minion Pro" panose="02040503050306020203" pitchFamily="18" charset="0"/>
                <a:cs typeface="Mercury Display"/>
              </a:rPr>
              <a:t>P</a:t>
            </a:r>
            <a:r>
              <a:rPr lang="en-US" sz="942" b="1" u="sng" spc="6" dirty="0" err="1">
                <a:solidFill>
                  <a:srgbClr val="C00000"/>
                </a:solidFill>
                <a:latin typeface="Minion Pro" panose="02040503050306020203" pitchFamily="18" charset="0"/>
                <a:cs typeface="Mercury Display"/>
              </a:rPr>
              <a:t>r</a:t>
            </a:r>
            <a:r>
              <a:rPr sz="942" b="1" u="sng" spc="6" dirty="0" err="1">
                <a:solidFill>
                  <a:srgbClr val="C00000"/>
                </a:solidFill>
                <a:latin typeface="Minion Pro" panose="02040503050306020203" pitchFamily="18" charset="0"/>
                <a:cs typeface="Mercury Display"/>
              </a:rPr>
              <a:t>o</a:t>
            </a:r>
            <a:r>
              <a:rPr sz="942" b="1" u="sng" dirty="0" err="1">
                <a:solidFill>
                  <a:srgbClr val="C00000"/>
                </a:solidFill>
                <a:latin typeface="Minion Pro" panose="02040503050306020203" pitchFamily="18" charset="0"/>
                <a:cs typeface="Mercury Display"/>
              </a:rPr>
              <a:t>g</a:t>
            </a:r>
            <a:r>
              <a:rPr sz="942" b="1" u="sng" spc="-143" dirty="0">
                <a:solidFill>
                  <a:srgbClr val="C00000"/>
                </a:solidFill>
                <a:latin typeface="Minion Pro" panose="02040503050306020203" pitchFamily="18" charset="0"/>
                <a:cs typeface="Mercury Display"/>
              </a:rPr>
              <a:t> </a:t>
            </a:r>
            <a:r>
              <a:rPr sz="942" b="1" u="sng" spc="13" dirty="0">
                <a:solidFill>
                  <a:srgbClr val="C00000"/>
                </a:solidFill>
                <a:latin typeface="Minion Pro" panose="02040503050306020203" pitchFamily="18" charset="0"/>
                <a:cs typeface="Mercury Display"/>
              </a:rPr>
              <a:t>r</a:t>
            </a:r>
            <a:r>
              <a:rPr sz="942" b="1" u="sng" spc="31" dirty="0">
                <a:solidFill>
                  <a:srgbClr val="C00000"/>
                </a:solidFill>
                <a:latin typeface="Minion Pro" panose="02040503050306020203" pitchFamily="18" charset="0"/>
                <a:cs typeface="Mercury Display"/>
              </a:rPr>
              <a:t>am</a:t>
            </a:r>
            <a:r>
              <a:rPr sz="942" b="1" u="sng" dirty="0">
                <a:solidFill>
                  <a:srgbClr val="C00000"/>
                </a:solidFill>
                <a:latin typeface="Minion Pro" panose="02040503050306020203" pitchFamily="18" charset="0"/>
                <a:cs typeface="Mercury Display"/>
              </a:rPr>
              <a:t>:</a:t>
            </a:r>
            <a:r>
              <a:rPr sz="942" b="1" dirty="0">
                <a:solidFill>
                  <a:srgbClr val="C00000"/>
                </a:solidFill>
                <a:latin typeface="Minion Pro" panose="02040503050306020203" pitchFamily="18" charset="0"/>
                <a:cs typeface="Mercury Display"/>
              </a:rPr>
              <a:t> </a:t>
            </a:r>
            <a:r>
              <a:rPr lang="en-US" sz="942" b="1" dirty="0">
                <a:solidFill>
                  <a:srgbClr val="C00000"/>
                </a:solidFill>
                <a:latin typeface="Minion Pro" panose="02040503050306020203" pitchFamily="18" charset="0"/>
                <a:cs typeface="Mercury Display"/>
              </a:rPr>
              <a:t> </a:t>
            </a:r>
            <a:r>
              <a:rPr sz="942" spc="-6" dirty="0">
                <a:latin typeface="Minion Pro" panose="02040503050306020203" pitchFamily="18" charset="0"/>
                <a:cs typeface="Mercury Display"/>
              </a:rPr>
              <a:t>S</a:t>
            </a:r>
            <a:r>
              <a:rPr sz="942" spc="19" dirty="0">
                <a:latin typeface="Minion Pro" panose="02040503050306020203" pitchFamily="18" charset="0"/>
                <a:cs typeface="Mercury Display"/>
              </a:rPr>
              <a:t>t</a:t>
            </a:r>
            <a:r>
              <a:rPr sz="942" spc="6" dirty="0">
                <a:latin typeface="Minion Pro" panose="02040503050306020203" pitchFamily="18" charset="0"/>
                <a:cs typeface="Mercury Display"/>
              </a:rPr>
              <a:t>at</a:t>
            </a:r>
            <a:r>
              <a:rPr sz="942" dirty="0">
                <a:latin typeface="Minion Pro" panose="02040503050306020203" pitchFamily="18" charset="0"/>
                <a:cs typeface="Mercury Display"/>
              </a:rPr>
              <a:t>e </a:t>
            </a:r>
            <a:r>
              <a:rPr sz="942" spc="6" dirty="0">
                <a:latin typeface="Minion Pro" panose="02040503050306020203" pitchFamily="18" charset="0"/>
                <a:cs typeface="Mercury Display"/>
              </a:rPr>
              <a:t>s</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l</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s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a:t>
            </a:r>
            <a:r>
              <a:rPr sz="942" spc="19" dirty="0">
                <a:latin typeface="Minion Pro" panose="02040503050306020203" pitchFamily="18" charset="0"/>
                <a:cs typeface="Mercury Display"/>
              </a:rPr>
              <a:t>u</a:t>
            </a:r>
            <a:r>
              <a:rPr sz="942" spc="13" dirty="0">
                <a:latin typeface="Minion Pro" panose="02040503050306020203" pitchFamily="18" charset="0"/>
                <a:cs typeface="Mercury Display"/>
              </a:rPr>
              <a:t>s</a:t>
            </a:r>
            <a:r>
              <a:rPr sz="942" dirty="0">
                <a:latin typeface="Minion Pro" panose="02040503050306020203" pitchFamily="18" charset="0"/>
                <a:cs typeface="Mercury Display"/>
              </a:rPr>
              <a:t>e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x re</a:t>
            </a:r>
            <a:r>
              <a:rPr sz="942" spc="31" dirty="0">
                <a:latin typeface="Minion Pro" panose="02040503050306020203" pitchFamily="18" charset="0"/>
                <a:cs typeface="Mercury Display"/>
              </a:rPr>
              <a:t>f</a:t>
            </a:r>
            <a:r>
              <a:rPr sz="942" spc="26" dirty="0">
                <a:latin typeface="Minion Pro" panose="02040503050306020203" pitchFamily="18" charset="0"/>
                <a:cs typeface="Mercury Display"/>
              </a:rPr>
              <a:t>u</a:t>
            </a:r>
            <a:r>
              <a:rPr sz="942" dirty="0">
                <a:latin typeface="Minion Pro" panose="02040503050306020203" pitchFamily="18" charset="0"/>
                <a:cs typeface="Mercury Display"/>
              </a:rPr>
              <a:t>n</a:t>
            </a:r>
            <a:r>
              <a:rPr sz="942" spc="19" dirty="0">
                <a:latin typeface="Minion Pro" panose="02040503050306020203" pitchFamily="18" charset="0"/>
                <a:cs typeface="Mercury Display"/>
              </a:rPr>
              <a:t>d</a:t>
            </a:r>
            <a:r>
              <a:rPr sz="942" dirty="0">
                <a:latin typeface="Minion Pro" panose="02040503050306020203" pitchFamily="18" charset="0"/>
                <a:cs typeface="Mercury Display"/>
              </a:rPr>
              <a:t>s </a:t>
            </a:r>
            <a:r>
              <a:rPr sz="942" spc="6" dirty="0">
                <a:latin typeface="Minion Pro" panose="02040503050306020203" pitchFamily="18" charset="0"/>
                <a:cs typeface="Mercury Display"/>
              </a:rPr>
              <a:t>t</a:t>
            </a:r>
            <a:r>
              <a:rPr sz="942" dirty="0">
                <a:latin typeface="Minion Pro" panose="02040503050306020203" pitchFamily="18" charset="0"/>
                <a:cs typeface="Mercury Display"/>
              </a:rPr>
              <a:t>o </a:t>
            </a:r>
            <a:r>
              <a:rPr sz="942" spc="-6" dirty="0">
                <a:latin typeface="Minion Pro" panose="02040503050306020203" pitchFamily="18" charset="0"/>
                <a:cs typeface="Mercury Display"/>
              </a:rPr>
              <a:t>p</a:t>
            </a:r>
            <a:r>
              <a:rPr sz="942" spc="6" dirty="0">
                <a:latin typeface="Minion Pro" panose="02040503050306020203" pitchFamily="18" charset="0"/>
                <a:cs typeface="Mercury Display"/>
              </a:rPr>
              <a:t>r</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mo</a:t>
            </a:r>
            <a:r>
              <a:rPr sz="942" spc="6" dirty="0">
                <a:latin typeface="Minion Pro" panose="02040503050306020203" pitchFamily="18" charset="0"/>
                <a:cs typeface="Mercury Display"/>
              </a:rPr>
              <a:t>t</a:t>
            </a:r>
            <a:r>
              <a:rPr sz="942" dirty="0">
                <a:latin typeface="Minion Pro" panose="02040503050306020203" pitchFamily="18" charset="0"/>
                <a:cs typeface="Mercury Display"/>
              </a:rPr>
              <a:t>e j</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b </a:t>
            </a:r>
            <a:r>
              <a:rPr sz="942" spc="13" dirty="0">
                <a:latin typeface="Minion Pro" panose="02040503050306020203" pitchFamily="18" charset="0"/>
                <a:cs typeface="Mercury Display"/>
              </a:rPr>
              <a:t>c</a:t>
            </a:r>
            <a:r>
              <a:rPr sz="942" dirty="0">
                <a:latin typeface="Minion Pro" panose="02040503050306020203" pitchFamily="18" charset="0"/>
                <a:cs typeface="Mercury Display"/>
              </a:rPr>
              <a:t>r</a:t>
            </a:r>
            <a:r>
              <a:rPr sz="942" spc="6" dirty="0">
                <a:latin typeface="Minion Pro" panose="02040503050306020203" pitchFamily="18" charset="0"/>
                <a:cs typeface="Mercury Display"/>
              </a:rPr>
              <a:t>ea</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n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a:t>
            </a:r>
            <a:r>
              <a:rPr sz="942" spc="19" dirty="0">
                <a:latin typeface="Minion Pro" panose="02040503050306020203" pitchFamily="18" charset="0"/>
                <a:cs typeface="Mercury Display"/>
              </a:rPr>
              <a:t>i</a:t>
            </a:r>
            <a:r>
              <a:rPr sz="942" spc="-6" dirty="0">
                <a:latin typeface="Minion Pro" panose="02040503050306020203" pitchFamily="18" charset="0"/>
                <a:cs typeface="Mercury Display"/>
              </a:rPr>
              <a:t>n</a:t>
            </a:r>
            <a:r>
              <a:rPr sz="942" dirty="0">
                <a:latin typeface="Minion Pro" panose="02040503050306020203" pitchFamily="18" charset="0"/>
                <a:cs typeface="Mercury Display"/>
              </a:rPr>
              <a:t>v</a:t>
            </a:r>
            <a:r>
              <a:rPr sz="942" spc="6" dirty="0">
                <a:latin typeface="Minion Pro" panose="02040503050306020203" pitchFamily="18" charset="0"/>
                <a:cs typeface="Mercury Display"/>
              </a:rPr>
              <a:t>es</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m</a:t>
            </a:r>
            <a:r>
              <a:rPr sz="942" spc="-6" dirty="0">
                <a:latin typeface="Minion Pro" panose="02040503050306020203" pitchFamily="18" charset="0"/>
                <a:cs typeface="Mercury Display"/>
              </a:rPr>
              <a:t>en</a:t>
            </a:r>
            <a:r>
              <a:rPr sz="942" dirty="0">
                <a:latin typeface="Minion Pro" panose="02040503050306020203" pitchFamily="18" charset="0"/>
                <a:cs typeface="Mercury Display"/>
              </a:rPr>
              <a:t>t </a:t>
            </a:r>
            <a:r>
              <a:rPr sz="942" spc="26" dirty="0">
                <a:latin typeface="Minion Pro" panose="02040503050306020203" pitchFamily="18" charset="0"/>
                <a:cs typeface="Mercury Display"/>
              </a:rPr>
              <a:t>t</a:t>
            </a:r>
            <a:r>
              <a:rPr sz="942" spc="13" dirty="0">
                <a:latin typeface="Minion Pro" panose="02040503050306020203" pitchFamily="18" charset="0"/>
                <a:cs typeface="Mercury Display"/>
              </a:rPr>
              <a:t>h</a:t>
            </a:r>
            <a:r>
              <a:rPr sz="942" spc="6" dirty="0">
                <a:latin typeface="Minion Pro" panose="02040503050306020203" pitchFamily="18" charset="0"/>
                <a:cs typeface="Mercury Display"/>
              </a:rPr>
              <a:t>a</a:t>
            </a:r>
            <a:r>
              <a:rPr sz="942" dirty="0">
                <a:latin typeface="Minion Pro" panose="02040503050306020203" pitchFamily="18" charset="0"/>
                <a:cs typeface="Mercury Display"/>
              </a:rPr>
              <a:t>t </a:t>
            </a:r>
            <a:r>
              <a:rPr sz="942" spc="37" dirty="0">
                <a:latin typeface="Minion Pro" panose="02040503050306020203" pitchFamily="18" charset="0"/>
                <a:cs typeface="Mercury Display"/>
              </a:rPr>
              <a:t>w</a:t>
            </a:r>
            <a:r>
              <a:rPr sz="942" spc="19" dirty="0">
                <a:latin typeface="Minion Pro" panose="02040503050306020203" pitchFamily="18" charset="0"/>
                <a:cs typeface="Mercury Display"/>
              </a:rPr>
              <a:t>i</a:t>
            </a:r>
            <a:r>
              <a:rPr sz="942" spc="26" dirty="0">
                <a:latin typeface="Minion Pro" panose="02040503050306020203" pitchFamily="18" charset="0"/>
                <a:cs typeface="Mercury Display"/>
              </a:rPr>
              <a:t>l</a:t>
            </a:r>
            <a:r>
              <a:rPr sz="942" dirty="0">
                <a:latin typeface="Minion Pro" panose="02040503050306020203" pitchFamily="18" charset="0"/>
                <a:cs typeface="Mercury Display"/>
              </a:rPr>
              <a:t>l </a:t>
            </a:r>
            <a:r>
              <a:rPr sz="942" spc="26" dirty="0">
                <a:latin typeface="Minion Pro" panose="02040503050306020203" pitchFamily="18" charset="0"/>
                <a:cs typeface="Mercury Display"/>
              </a:rPr>
              <a:t>a</a:t>
            </a:r>
            <a:r>
              <a:rPr sz="942" spc="13" dirty="0">
                <a:latin typeface="Minion Pro" panose="02040503050306020203" pitchFamily="18" charset="0"/>
                <a:cs typeface="Mercury Display"/>
              </a:rPr>
              <a:t>s</a:t>
            </a:r>
            <a:r>
              <a:rPr sz="942" dirty="0">
                <a:latin typeface="Minion Pro" panose="02040503050306020203" pitchFamily="18" charset="0"/>
                <a:cs typeface="Mercury Display"/>
              </a:rPr>
              <a:t>s</a:t>
            </a:r>
            <a:r>
              <a:rPr sz="942" spc="13" dirty="0">
                <a:latin typeface="Minion Pro" panose="02040503050306020203" pitchFamily="18" charset="0"/>
                <a:cs typeface="Mercury Display"/>
              </a:rPr>
              <a:t>i</a:t>
            </a:r>
            <a:r>
              <a:rPr sz="942" spc="6" dirty="0">
                <a:latin typeface="Minion Pro" panose="02040503050306020203" pitchFamily="18" charset="0"/>
                <a:cs typeface="Mercury Display"/>
              </a:rPr>
              <a:t>s</a:t>
            </a:r>
            <a:r>
              <a:rPr sz="942" dirty="0">
                <a:latin typeface="Minion Pro" panose="02040503050306020203" pitchFamily="18" charset="0"/>
                <a:cs typeface="Mercury Display"/>
              </a:rPr>
              <a:t>t </a:t>
            </a:r>
            <a:r>
              <a:rPr sz="942" spc="13" dirty="0">
                <a:latin typeface="Minion Pro" panose="02040503050306020203" pitchFamily="18" charset="0"/>
                <a:cs typeface="Mercury Display"/>
              </a:rPr>
              <a:t>e</a:t>
            </a:r>
            <a:r>
              <a:rPr sz="942" spc="6" dirty="0">
                <a:latin typeface="Minion Pro" panose="02040503050306020203" pitchFamily="18" charset="0"/>
                <a:cs typeface="Mercury Display"/>
              </a:rPr>
              <a:t>c</a:t>
            </a:r>
            <a:r>
              <a:rPr sz="942" spc="19" dirty="0">
                <a:latin typeface="Minion Pro" panose="02040503050306020203" pitchFamily="18" charset="0"/>
                <a:cs typeface="Mercury Display"/>
              </a:rPr>
              <a:t>o</a:t>
            </a:r>
            <a:r>
              <a:rPr sz="942" dirty="0">
                <a:latin typeface="Minion Pro" panose="02040503050306020203" pitchFamily="18" charset="0"/>
                <a:cs typeface="Mercury Display"/>
              </a:rPr>
              <a:t>n</a:t>
            </a:r>
            <a:r>
              <a:rPr sz="942" spc="-6" dirty="0">
                <a:latin typeface="Minion Pro" panose="02040503050306020203" pitchFamily="18" charset="0"/>
                <a:cs typeface="Mercury Display"/>
              </a:rPr>
              <a:t>o</a:t>
            </a:r>
            <a:r>
              <a:rPr sz="942" spc="19" dirty="0">
                <a:latin typeface="Minion Pro" panose="02040503050306020203" pitchFamily="18" charset="0"/>
                <a:cs typeface="Mercury Display"/>
              </a:rPr>
              <a:t>m</a:t>
            </a:r>
            <a:r>
              <a:rPr sz="942" dirty="0">
                <a:latin typeface="Minion Pro" panose="02040503050306020203" pitchFamily="18" charset="0"/>
                <a:cs typeface="Mercury Display"/>
              </a:rPr>
              <a:t>i</a:t>
            </a:r>
            <a:r>
              <a:rPr sz="942" spc="13" dirty="0">
                <a:latin typeface="Minion Pro" panose="02040503050306020203" pitchFamily="18" charset="0"/>
                <a:cs typeface="Mercury Display"/>
              </a:rPr>
              <a:t>c</a:t>
            </a:r>
            <a:r>
              <a:rPr sz="942" spc="31" dirty="0">
                <a:latin typeface="Minion Pro" panose="02040503050306020203" pitchFamily="18" charset="0"/>
                <a:cs typeface="Mercury Display"/>
              </a:rPr>
              <a:t>a</a:t>
            </a:r>
            <a:r>
              <a:rPr sz="942" spc="26" dirty="0">
                <a:latin typeface="Minion Pro" panose="02040503050306020203" pitchFamily="18" charset="0"/>
                <a:cs typeface="Mercury Display"/>
              </a:rPr>
              <a:t>l</a:t>
            </a:r>
            <a:r>
              <a:rPr sz="942" spc="6" dirty="0">
                <a:latin typeface="Minion Pro" panose="02040503050306020203" pitchFamily="18" charset="0"/>
                <a:cs typeface="Mercury Display"/>
              </a:rPr>
              <a:t>l</a:t>
            </a:r>
            <a:r>
              <a:rPr sz="942" dirty="0">
                <a:latin typeface="Minion Pro" panose="02040503050306020203" pitchFamily="18" charset="0"/>
                <a:cs typeface="Mercury Display"/>
              </a:rPr>
              <a:t>y </a:t>
            </a:r>
            <a:r>
              <a:rPr sz="942" spc="26" dirty="0">
                <a:latin typeface="Minion Pro" panose="02040503050306020203" pitchFamily="18" charset="0"/>
                <a:cs typeface="Mercury Display"/>
              </a:rPr>
              <a:t>d</a:t>
            </a:r>
            <a:r>
              <a:rPr sz="942" spc="13" dirty="0">
                <a:latin typeface="Minion Pro" panose="02040503050306020203" pitchFamily="18" charset="0"/>
                <a:cs typeface="Mercury Display"/>
              </a:rPr>
              <a:t>i</a:t>
            </a:r>
            <a:r>
              <a:rPr sz="942" spc="6" dirty="0">
                <a:latin typeface="Minion Pro" panose="02040503050306020203" pitchFamily="18" charset="0"/>
                <a:cs typeface="Mercury Display"/>
              </a:rPr>
              <a:t>s</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r</a:t>
            </a:r>
            <a:r>
              <a:rPr sz="942" spc="6" dirty="0">
                <a:latin typeface="Minion Pro" panose="02040503050306020203" pitchFamily="18" charset="0"/>
                <a:cs typeface="Mercury Display"/>
              </a:rPr>
              <a:t>e</a:t>
            </a:r>
            <a:r>
              <a:rPr sz="942" spc="13" dirty="0">
                <a:latin typeface="Minion Pro" panose="02040503050306020203" pitchFamily="18" charset="0"/>
                <a:cs typeface="Mercury Display"/>
              </a:rPr>
              <a:t>ss</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d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r</a:t>
            </a:r>
            <a:r>
              <a:rPr sz="942" spc="6" dirty="0">
                <a:latin typeface="Minion Pro" panose="02040503050306020203" pitchFamily="18" charset="0"/>
                <a:cs typeface="Mercury Display"/>
              </a:rPr>
              <a:t>e</a:t>
            </a:r>
            <a:r>
              <a:rPr sz="942" spc="26" dirty="0">
                <a:latin typeface="Minion Pro" panose="02040503050306020203" pitchFamily="18" charset="0"/>
                <a:cs typeface="Mercury Display"/>
              </a:rPr>
              <a:t>a</a:t>
            </a:r>
            <a:r>
              <a:rPr sz="942" dirty="0">
                <a:latin typeface="Minion Pro" panose="02040503050306020203" pitchFamily="18" charset="0"/>
                <a:cs typeface="Mercury Display"/>
              </a:rPr>
              <a:t>s </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f </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he </a:t>
            </a:r>
            <a:r>
              <a:rPr sz="942" spc="6" dirty="0">
                <a:latin typeface="Minion Pro" panose="02040503050306020203" pitchFamily="18" charset="0"/>
                <a:cs typeface="Mercury Display"/>
              </a:rPr>
              <a:t>s</a:t>
            </a:r>
            <a:r>
              <a:rPr sz="942" spc="19" dirty="0">
                <a:latin typeface="Minion Pro" panose="02040503050306020203" pitchFamily="18" charset="0"/>
                <a:cs typeface="Mercury Display"/>
              </a:rPr>
              <a:t>t</a:t>
            </a:r>
            <a:r>
              <a:rPr sz="942" dirty="0">
                <a:latin typeface="Minion Pro" panose="02040503050306020203" pitchFamily="18" charset="0"/>
                <a:cs typeface="Mercury Display"/>
              </a:rPr>
              <a:t>a</a:t>
            </a:r>
            <a:r>
              <a:rPr sz="942" spc="6" dirty="0">
                <a:latin typeface="Minion Pro" panose="02040503050306020203" pitchFamily="18" charset="0"/>
                <a:cs typeface="Mercury Display"/>
              </a:rPr>
              <a:t>te</a:t>
            </a:r>
            <a:r>
              <a:rPr sz="942" dirty="0">
                <a:latin typeface="Minion Pro" panose="02040503050306020203" pitchFamily="18" charset="0"/>
                <a:cs typeface="Mercury Display"/>
              </a:rPr>
              <a:t>.</a:t>
            </a:r>
          </a:p>
          <a:p>
            <a:pPr marL="15963">
              <a:spcBef>
                <a:spcPts val="722"/>
              </a:spcBef>
            </a:pPr>
            <a:r>
              <a:rPr sz="942" b="1" u="sng" spc="13" dirty="0">
                <a:solidFill>
                  <a:srgbClr val="C00000"/>
                </a:solidFill>
                <a:latin typeface="Minion Pro" panose="02040503050306020203" pitchFamily="18" charset="0"/>
                <a:cs typeface="Mercury Display"/>
              </a:rPr>
              <a:t>M</a:t>
            </a:r>
            <a:r>
              <a:rPr sz="942" b="1" u="sng" spc="31" dirty="0">
                <a:solidFill>
                  <a:srgbClr val="C00000"/>
                </a:solidFill>
                <a:latin typeface="Minion Pro" panose="02040503050306020203" pitchFamily="18" charset="0"/>
                <a:cs typeface="Mercury Display"/>
              </a:rPr>
              <a:t>a</a:t>
            </a:r>
            <a:r>
              <a:rPr sz="942" b="1" u="sng" spc="6" dirty="0">
                <a:solidFill>
                  <a:srgbClr val="C00000"/>
                </a:solidFill>
                <a:latin typeface="Minion Pro" panose="02040503050306020203" pitchFamily="18" charset="0"/>
                <a:cs typeface="Mercury Display"/>
              </a:rPr>
              <a:t>n</a:t>
            </a:r>
            <a:r>
              <a:rPr sz="942" b="1" u="sng" spc="19" dirty="0">
                <a:solidFill>
                  <a:srgbClr val="C00000"/>
                </a:solidFill>
                <a:latin typeface="Minion Pro" panose="02040503050306020203" pitchFamily="18" charset="0"/>
                <a:cs typeface="Mercury Display"/>
              </a:rPr>
              <a:t>uf</a:t>
            </a:r>
            <a:r>
              <a:rPr sz="942" b="1" u="sng" dirty="0">
                <a:solidFill>
                  <a:srgbClr val="C00000"/>
                </a:solidFill>
                <a:latin typeface="Minion Pro" panose="02040503050306020203" pitchFamily="18" charset="0"/>
                <a:cs typeface="Mercury Display"/>
              </a:rPr>
              <a:t>a</a:t>
            </a:r>
            <a:r>
              <a:rPr sz="942" b="1" u="sng" spc="26" dirty="0">
                <a:solidFill>
                  <a:srgbClr val="C00000"/>
                </a:solidFill>
                <a:latin typeface="Minion Pro" panose="02040503050306020203" pitchFamily="18" charset="0"/>
                <a:cs typeface="Mercury Display"/>
              </a:rPr>
              <a:t>c</a:t>
            </a:r>
            <a:r>
              <a:rPr sz="942" b="1" u="sng" spc="31" dirty="0">
                <a:solidFill>
                  <a:srgbClr val="C00000"/>
                </a:solidFill>
                <a:latin typeface="Minion Pro" panose="02040503050306020203" pitchFamily="18" charset="0"/>
                <a:cs typeface="Mercury Display"/>
              </a:rPr>
              <a:t>t</a:t>
            </a:r>
            <a:r>
              <a:rPr sz="942" b="1" u="sng" spc="26" dirty="0">
                <a:solidFill>
                  <a:srgbClr val="C00000"/>
                </a:solidFill>
                <a:latin typeface="Minion Pro" panose="02040503050306020203" pitchFamily="18" charset="0"/>
                <a:cs typeface="Mercury Display"/>
              </a:rPr>
              <a:t>uri</a:t>
            </a:r>
            <a:r>
              <a:rPr sz="942" b="1" u="sng" spc="13" dirty="0">
                <a:solidFill>
                  <a:srgbClr val="C00000"/>
                </a:solidFill>
                <a:latin typeface="Minion Pro" panose="02040503050306020203" pitchFamily="18" charset="0"/>
                <a:cs typeface="Mercury Display"/>
              </a:rPr>
              <a:t>n</a:t>
            </a:r>
            <a:r>
              <a:rPr sz="942" b="1" u="sng" dirty="0">
                <a:solidFill>
                  <a:srgbClr val="C00000"/>
                </a:solidFill>
                <a:latin typeface="Minion Pro" panose="02040503050306020203" pitchFamily="18" charset="0"/>
                <a:cs typeface="Mercury Display"/>
              </a:rPr>
              <a:t>g </a:t>
            </a:r>
            <a:r>
              <a:rPr sz="942" b="1" u="sng" spc="19"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x</a:t>
            </a:r>
            <a:r>
              <a:rPr sz="942" b="1" u="sng"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mp</a:t>
            </a:r>
            <a:r>
              <a:rPr sz="942" b="1" u="sng" spc="31"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io</a:t>
            </a:r>
            <a:r>
              <a:rPr sz="942" b="1" u="sng" spc="19" dirty="0">
                <a:solidFill>
                  <a:srgbClr val="C00000"/>
                </a:solidFill>
                <a:latin typeface="Minion Pro" panose="02040503050306020203" pitchFamily="18" charset="0"/>
                <a:cs typeface="Mercury Display"/>
              </a:rPr>
              <a:t>n</a:t>
            </a:r>
            <a:r>
              <a:rPr sz="942" b="1" u="sng" spc="13" dirty="0">
                <a:solidFill>
                  <a:srgbClr val="C00000"/>
                </a:solidFill>
                <a:latin typeface="Minion Pro" panose="02040503050306020203" pitchFamily="18" charset="0"/>
                <a:cs typeface="Mercury Display"/>
              </a:rPr>
              <a:t>s</a:t>
            </a:r>
            <a:r>
              <a:rPr sz="942" b="1" dirty="0">
                <a:solidFill>
                  <a:srgbClr val="B4292D"/>
                </a:solidFill>
                <a:latin typeface="Minion Pro" panose="02040503050306020203" pitchFamily="18" charset="0"/>
                <a:cs typeface="Mercury Display"/>
              </a:rPr>
              <a:t>:</a:t>
            </a:r>
            <a:r>
              <a:rPr sz="942" b="1" spc="19" dirty="0">
                <a:solidFill>
                  <a:srgbClr val="B4292D"/>
                </a:solidFill>
                <a:latin typeface="Minion Pro" panose="02040503050306020203" pitchFamily="18" charset="0"/>
                <a:cs typeface="Mercury Display"/>
              </a:rPr>
              <a:t> </a:t>
            </a:r>
            <a:r>
              <a:rPr sz="942" spc="-6" dirty="0">
                <a:latin typeface="Minion Pro" panose="02040503050306020203" pitchFamily="18" charset="0"/>
                <a:cs typeface="Mercury Display"/>
              </a:rPr>
              <a:t>S</a:t>
            </a:r>
            <a:r>
              <a:rPr sz="942" spc="19" dirty="0">
                <a:latin typeface="Minion Pro" panose="02040503050306020203" pitchFamily="18" charset="0"/>
                <a:cs typeface="Mercury Display"/>
              </a:rPr>
              <a:t>t</a:t>
            </a:r>
            <a:r>
              <a:rPr sz="942" spc="6" dirty="0">
                <a:latin typeface="Minion Pro" panose="02040503050306020203" pitchFamily="18" charset="0"/>
                <a:cs typeface="Mercury Display"/>
              </a:rPr>
              <a:t>at</a:t>
            </a:r>
            <a:r>
              <a:rPr sz="942" dirty="0">
                <a:latin typeface="Minion Pro" panose="02040503050306020203" pitchFamily="18" charset="0"/>
                <a:cs typeface="Mercury Display"/>
              </a:rPr>
              <a:t>e </a:t>
            </a:r>
            <a:r>
              <a:rPr sz="942" spc="6" dirty="0">
                <a:latin typeface="Minion Pro" panose="02040503050306020203" pitchFamily="18" charset="0"/>
                <a:cs typeface="Mercury Display"/>
              </a:rPr>
              <a:t>s</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l</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s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a:t>
            </a:r>
            <a:r>
              <a:rPr sz="942" spc="19" dirty="0">
                <a:latin typeface="Minion Pro" panose="02040503050306020203" pitchFamily="18" charset="0"/>
                <a:cs typeface="Mercury Display"/>
              </a:rPr>
              <a:t>u</a:t>
            </a:r>
            <a:r>
              <a:rPr sz="942" spc="13" dirty="0">
                <a:latin typeface="Minion Pro" panose="02040503050306020203" pitchFamily="18" charset="0"/>
                <a:cs typeface="Mercury Display"/>
              </a:rPr>
              <a:t>s</a:t>
            </a:r>
            <a:r>
              <a:rPr sz="942" dirty="0">
                <a:latin typeface="Minion Pro" panose="02040503050306020203" pitchFamily="18" charset="0"/>
                <a:cs typeface="Mercury Display"/>
              </a:rPr>
              <a:t>e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x e</a:t>
            </a:r>
            <a:r>
              <a:rPr sz="942" spc="-13" dirty="0">
                <a:latin typeface="Minion Pro" panose="02040503050306020203" pitchFamily="18" charset="0"/>
                <a:cs typeface="Mercury Display"/>
              </a:rPr>
              <a:t>x</a:t>
            </a:r>
            <a:r>
              <a:rPr sz="942" spc="-6" dirty="0">
                <a:latin typeface="Minion Pro" panose="02040503050306020203" pitchFamily="18" charset="0"/>
                <a:cs typeface="Mercury Display"/>
              </a:rPr>
              <a:t>em</a:t>
            </a:r>
            <a:r>
              <a:rPr sz="942" dirty="0">
                <a:latin typeface="Minion Pro" panose="02040503050306020203" pitchFamily="18" charset="0"/>
                <a:cs typeface="Mercury Display"/>
              </a:rPr>
              <a:t>p</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spc="19" dirty="0">
                <a:latin typeface="Minion Pro" panose="02040503050306020203" pitchFamily="18" charset="0"/>
                <a:cs typeface="Mercury Display"/>
              </a:rPr>
              <a:t>n</a:t>
            </a:r>
            <a:r>
              <a:rPr sz="942" dirty="0">
                <a:latin typeface="Minion Pro" panose="02040503050306020203" pitchFamily="18" charset="0"/>
                <a:cs typeface="Mercury Display"/>
              </a:rPr>
              <a:t>s </a:t>
            </a:r>
            <a:r>
              <a:rPr sz="942" spc="6" dirty="0">
                <a:latin typeface="Minion Pro" panose="02040503050306020203" pitchFamily="18" charset="0"/>
                <a:cs typeface="Mercury Display"/>
              </a:rPr>
              <a:t>f</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r </a:t>
            </a:r>
            <a:r>
              <a:rPr sz="942" spc="19" dirty="0">
                <a:latin typeface="Minion Pro" panose="02040503050306020203" pitchFamily="18" charset="0"/>
                <a:cs typeface="Mercury Display"/>
              </a:rPr>
              <a:t>t</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a:t>
            </a:r>
            <a:r>
              <a:rPr sz="942" spc="37" dirty="0">
                <a:latin typeface="Minion Pro" panose="02040503050306020203" pitchFamily="18" charset="0"/>
                <a:cs typeface="Mercury Display"/>
              </a:rPr>
              <a:t>g</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b</a:t>
            </a:r>
            <a:r>
              <a:rPr sz="942" dirty="0">
                <a:latin typeface="Minion Pro" panose="02040503050306020203" pitchFamily="18" charset="0"/>
                <a:cs typeface="Mercury Display"/>
              </a:rPr>
              <a:t>le </a:t>
            </a:r>
            <a:r>
              <a:rPr sz="942" spc="-6" dirty="0">
                <a:latin typeface="Minion Pro" panose="02040503050306020203" pitchFamily="18" charset="0"/>
                <a:cs typeface="Mercury Display"/>
              </a:rPr>
              <a:t>p</a:t>
            </a:r>
            <a:r>
              <a:rPr sz="942" spc="6" dirty="0">
                <a:latin typeface="Minion Pro" panose="02040503050306020203" pitchFamily="18" charset="0"/>
                <a:cs typeface="Mercury Display"/>
              </a:rPr>
              <a:t>r</a:t>
            </a:r>
            <a:r>
              <a:rPr sz="942" dirty="0">
                <a:latin typeface="Minion Pro" panose="02040503050306020203" pitchFamily="18" charset="0"/>
                <a:cs typeface="Mercury Display"/>
              </a:rPr>
              <a:t>o</a:t>
            </a:r>
            <a:r>
              <a:rPr sz="942" spc="13" dirty="0">
                <a:latin typeface="Minion Pro" panose="02040503050306020203" pitchFamily="18" charset="0"/>
                <a:cs typeface="Mercury Display"/>
              </a:rPr>
              <a:t>p</a:t>
            </a:r>
            <a:r>
              <a:rPr sz="942" spc="-6" dirty="0">
                <a:latin typeface="Minion Pro" panose="02040503050306020203" pitchFamily="18" charset="0"/>
                <a:cs typeface="Mercury Display"/>
              </a:rPr>
              <a:t>e</a:t>
            </a:r>
            <a:r>
              <a:rPr sz="942" spc="31" dirty="0">
                <a:latin typeface="Minion Pro" panose="02040503050306020203" pitchFamily="18" charset="0"/>
                <a:cs typeface="Mercury Display"/>
              </a:rPr>
              <a:t>r</a:t>
            </a:r>
            <a:r>
              <a:rPr sz="942" spc="37" dirty="0">
                <a:latin typeface="Minion Pro" panose="02040503050306020203" pitchFamily="18" charset="0"/>
                <a:cs typeface="Mercury Display"/>
              </a:rPr>
              <a:t>t</a:t>
            </a:r>
            <a:r>
              <a:rPr sz="942" spc="-44" dirty="0">
                <a:latin typeface="Minion Pro" panose="02040503050306020203" pitchFamily="18" charset="0"/>
                <a:cs typeface="Mercury Display"/>
              </a:rPr>
              <a:t>y</a:t>
            </a:r>
            <a:r>
              <a:rPr sz="942" dirty="0">
                <a:latin typeface="Minion Pro" panose="02040503050306020203" pitchFamily="18" charset="0"/>
                <a:cs typeface="Mercury Display"/>
              </a:rPr>
              <a:t>, </a:t>
            </a:r>
            <a:r>
              <a:rPr sz="942" spc="13" dirty="0">
                <a:latin typeface="Minion Pro" panose="02040503050306020203" pitchFamily="18" charset="0"/>
                <a:cs typeface="Mercury Display"/>
              </a:rPr>
              <a:t>n</a:t>
            </a:r>
            <a:r>
              <a:rPr sz="942" dirty="0">
                <a:latin typeface="Minion Pro" panose="02040503050306020203" pitchFamily="18" charset="0"/>
                <a:cs typeface="Mercury Display"/>
              </a:rPr>
              <a:t>a</a:t>
            </a:r>
            <a:r>
              <a:rPr sz="942" spc="31" dirty="0">
                <a:latin typeface="Minion Pro" panose="02040503050306020203" pitchFamily="18" charset="0"/>
                <a:cs typeface="Mercury Display"/>
              </a:rPr>
              <a:t>t</a:t>
            </a:r>
            <a:r>
              <a:rPr sz="942" spc="26" dirty="0">
                <a:latin typeface="Minion Pro" panose="02040503050306020203" pitchFamily="18" charset="0"/>
                <a:cs typeface="Mercury Display"/>
              </a:rPr>
              <a:t>u</a:t>
            </a:r>
            <a:r>
              <a:rPr sz="942" spc="6" dirty="0">
                <a:latin typeface="Minion Pro" panose="02040503050306020203" pitchFamily="18" charset="0"/>
                <a:cs typeface="Mercury Display"/>
              </a:rPr>
              <a:t>r</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l </a:t>
            </a:r>
            <a:r>
              <a:rPr sz="942" spc="19" dirty="0">
                <a:latin typeface="Minion Pro" panose="02040503050306020203" pitchFamily="18" charset="0"/>
                <a:cs typeface="Mercury Display"/>
              </a:rPr>
              <a:t>g</a:t>
            </a:r>
            <a:r>
              <a:rPr sz="942" spc="26" dirty="0">
                <a:latin typeface="Minion Pro" panose="02040503050306020203" pitchFamily="18" charset="0"/>
                <a:cs typeface="Mercury Display"/>
              </a:rPr>
              <a:t>a</a:t>
            </a:r>
            <a:r>
              <a:rPr sz="942" dirty="0">
                <a:latin typeface="Minion Pro" panose="02040503050306020203" pitchFamily="18" charset="0"/>
                <a:cs typeface="Mercury Display"/>
              </a:rPr>
              <a:t>s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l</a:t>
            </a:r>
            <a:r>
              <a:rPr sz="942" spc="13" dirty="0">
                <a:latin typeface="Minion Pro" panose="02040503050306020203" pitchFamily="18" charset="0"/>
                <a:cs typeface="Mercury Display"/>
              </a:rPr>
              <a:t>e</a:t>
            </a:r>
            <a:r>
              <a:rPr sz="942" spc="19" dirty="0">
                <a:latin typeface="Minion Pro" panose="02040503050306020203" pitchFamily="18" charset="0"/>
                <a:cs typeface="Mercury Display"/>
              </a:rPr>
              <a:t>c</a:t>
            </a:r>
            <a:r>
              <a:rPr sz="942" spc="26" dirty="0">
                <a:latin typeface="Minion Pro" panose="02040503050306020203" pitchFamily="18" charset="0"/>
                <a:cs typeface="Mercury Display"/>
              </a:rPr>
              <a:t>t</a:t>
            </a:r>
            <a:r>
              <a:rPr sz="942" spc="19" dirty="0">
                <a:latin typeface="Minion Pro" panose="02040503050306020203" pitchFamily="18" charset="0"/>
                <a:cs typeface="Mercury Display"/>
              </a:rPr>
              <a:t>r</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c</a:t>
            </a:r>
            <a:r>
              <a:rPr sz="942" spc="-6" dirty="0">
                <a:latin typeface="Minion Pro" panose="02040503050306020203" pitchFamily="18" charset="0"/>
                <a:cs typeface="Mercury Display"/>
              </a:rPr>
              <a:t>i</a:t>
            </a:r>
            <a:r>
              <a:rPr sz="942" spc="37" dirty="0">
                <a:latin typeface="Minion Pro" panose="02040503050306020203" pitchFamily="18" charset="0"/>
                <a:cs typeface="Mercury Display"/>
              </a:rPr>
              <a:t>t</a:t>
            </a:r>
            <a:r>
              <a:rPr sz="942" spc="-44" dirty="0">
                <a:latin typeface="Minion Pro" panose="02040503050306020203" pitchFamily="18" charset="0"/>
                <a:cs typeface="Mercury Display"/>
              </a:rPr>
              <a:t>y</a:t>
            </a:r>
            <a:r>
              <a:rPr sz="942" dirty="0">
                <a:latin typeface="Minion Pro" panose="02040503050306020203" pitchFamily="18" charset="0"/>
                <a:cs typeface="Mercury Display"/>
              </a:rPr>
              <a:t>.</a:t>
            </a:r>
          </a:p>
          <a:p>
            <a:pPr marL="15963" marR="119716">
              <a:spcBef>
                <a:spcPts val="722"/>
              </a:spcBef>
            </a:pPr>
            <a:r>
              <a:rPr sz="942" b="1" u="sng" spc="-37" dirty="0">
                <a:solidFill>
                  <a:srgbClr val="C00000"/>
                </a:solidFill>
                <a:latin typeface="Minion Pro" panose="02040503050306020203" pitchFamily="18" charset="0"/>
                <a:cs typeface="Mercury Display"/>
              </a:rPr>
              <a:t>V</a:t>
            </a:r>
            <a:r>
              <a:rPr sz="942" b="1" u="sng" spc="31" dirty="0">
                <a:solidFill>
                  <a:srgbClr val="C00000"/>
                </a:solidFill>
                <a:latin typeface="Minion Pro" panose="02040503050306020203" pitchFamily="18" charset="0"/>
                <a:cs typeface="Mercury Display"/>
              </a:rPr>
              <a:t>a</a:t>
            </a:r>
            <a:r>
              <a:rPr sz="942" b="1" u="sng" spc="6" dirty="0">
                <a:solidFill>
                  <a:srgbClr val="C00000"/>
                </a:solidFill>
                <a:latin typeface="Minion Pro" panose="02040503050306020203" pitchFamily="18" charset="0"/>
                <a:cs typeface="Mercury Display"/>
              </a:rPr>
              <a:t>lu</a:t>
            </a:r>
            <a:r>
              <a:rPr sz="942" b="1" u="sng" dirty="0">
                <a:solidFill>
                  <a:srgbClr val="C00000"/>
                </a:solidFill>
                <a:latin typeface="Minion Pro" panose="02040503050306020203" pitchFamily="18" charset="0"/>
                <a:cs typeface="Mercury Display"/>
              </a:rPr>
              <a:t>e </a:t>
            </a:r>
            <a:r>
              <a:rPr sz="942" b="1" u="sng" spc="19" dirty="0">
                <a:solidFill>
                  <a:srgbClr val="C00000"/>
                </a:solidFill>
                <a:latin typeface="Minion Pro" panose="02040503050306020203" pitchFamily="18" charset="0"/>
                <a:cs typeface="Mercury Display"/>
              </a:rPr>
              <a:t>L</a:t>
            </a:r>
            <a:r>
              <a:rPr sz="942" b="1" u="sng" spc="26" dirty="0">
                <a:solidFill>
                  <a:srgbClr val="C00000"/>
                </a:solidFill>
                <a:latin typeface="Minion Pro" panose="02040503050306020203" pitchFamily="18" charset="0"/>
                <a:cs typeface="Mercury Display"/>
              </a:rPr>
              <a:t>i</a:t>
            </a:r>
            <a:r>
              <a:rPr sz="942" b="1" u="sng" spc="31" dirty="0">
                <a:solidFill>
                  <a:srgbClr val="C00000"/>
                </a:solidFill>
                <a:latin typeface="Minion Pro" panose="02040503050306020203" pitchFamily="18" charset="0"/>
                <a:cs typeface="Mercury Display"/>
              </a:rPr>
              <a:t>m</a:t>
            </a:r>
            <a:r>
              <a:rPr sz="942" b="1" u="sng" spc="6" dirty="0">
                <a:solidFill>
                  <a:srgbClr val="C00000"/>
                </a:solidFill>
                <a:latin typeface="Minion Pro" panose="02040503050306020203" pitchFamily="18" charset="0"/>
                <a:cs typeface="Mercury Display"/>
              </a:rPr>
              <a:t>i</a:t>
            </a:r>
            <a:r>
              <a:rPr sz="942" b="1" u="sng" spc="26"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a</a:t>
            </a:r>
            <a:r>
              <a:rPr sz="942" b="1" u="sng" spc="31"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io</a:t>
            </a:r>
            <a:r>
              <a:rPr sz="942" b="1" u="sng" dirty="0">
                <a:solidFill>
                  <a:srgbClr val="C00000"/>
                </a:solidFill>
                <a:latin typeface="Minion Pro" panose="02040503050306020203" pitchFamily="18" charset="0"/>
                <a:cs typeface="Mercury Display"/>
              </a:rPr>
              <a:t>n </a:t>
            </a:r>
            <a:r>
              <a:rPr sz="942" b="1" u="sng" spc="31" dirty="0">
                <a:solidFill>
                  <a:srgbClr val="C00000"/>
                </a:solidFill>
                <a:latin typeface="Minion Pro" panose="02040503050306020203" pitchFamily="18" charset="0"/>
                <a:cs typeface="Mercury Display"/>
              </a:rPr>
              <a:t>a</a:t>
            </a:r>
            <a:r>
              <a:rPr sz="942" b="1" u="sng" spc="6" dirty="0">
                <a:solidFill>
                  <a:srgbClr val="C00000"/>
                </a:solidFill>
                <a:latin typeface="Minion Pro" panose="02040503050306020203" pitchFamily="18" charset="0"/>
                <a:cs typeface="Mercury Display"/>
              </a:rPr>
              <a:t>n</a:t>
            </a:r>
            <a:r>
              <a:rPr sz="942" b="1" u="sng" dirty="0">
                <a:solidFill>
                  <a:srgbClr val="C00000"/>
                </a:solidFill>
                <a:latin typeface="Minion Pro" panose="02040503050306020203" pitchFamily="18" charset="0"/>
                <a:cs typeface="Mercury Display"/>
              </a:rPr>
              <a:t>d </a:t>
            </a:r>
            <a:r>
              <a:rPr sz="942" b="1" u="sng" spc="6" dirty="0">
                <a:solidFill>
                  <a:srgbClr val="C00000"/>
                </a:solidFill>
                <a:latin typeface="Minion Pro" panose="02040503050306020203" pitchFamily="18" charset="0"/>
                <a:cs typeface="Mercury Display"/>
              </a:rPr>
              <a:t>T</a:t>
            </a:r>
            <a:r>
              <a:rPr sz="942" b="1" u="sng" spc="31" dirty="0">
                <a:solidFill>
                  <a:srgbClr val="C00000"/>
                </a:solidFill>
                <a:latin typeface="Minion Pro" panose="02040503050306020203" pitchFamily="18" charset="0"/>
                <a:cs typeface="Mercury Display"/>
              </a:rPr>
              <a:t>a</a:t>
            </a:r>
            <a:r>
              <a:rPr sz="942" b="1" u="sng" dirty="0">
                <a:solidFill>
                  <a:srgbClr val="C00000"/>
                </a:solidFill>
                <a:latin typeface="Minion Pro" panose="02040503050306020203" pitchFamily="18" charset="0"/>
                <a:cs typeface="Mercury Display"/>
              </a:rPr>
              <a:t>x </a:t>
            </a:r>
            <a:r>
              <a:rPr sz="942" b="1" u="sng" spc="13" dirty="0">
                <a:solidFill>
                  <a:srgbClr val="C00000"/>
                </a:solidFill>
                <a:latin typeface="Minion Pro" panose="02040503050306020203" pitchFamily="18" charset="0"/>
                <a:cs typeface="Mercury Display"/>
              </a:rPr>
              <a:t>C</a:t>
            </a:r>
            <a:r>
              <a:rPr sz="942" b="1" u="sng" spc="6" dirty="0">
                <a:solidFill>
                  <a:srgbClr val="C00000"/>
                </a:solidFill>
                <a:latin typeface="Minion Pro" panose="02040503050306020203" pitchFamily="18" charset="0"/>
                <a:cs typeface="Mercury Display"/>
              </a:rPr>
              <a:t>r</a:t>
            </a:r>
            <a:r>
              <a:rPr sz="942" b="1" u="sng" spc="13" dirty="0">
                <a:solidFill>
                  <a:srgbClr val="C00000"/>
                </a:solidFill>
                <a:latin typeface="Minion Pro" panose="02040503050306020203" pitchFamily="18" charset="0"/>
                <a:cs typeface="Mercury Display"/>
              </a:rPr>
              <a:t>e</a:t>
            </a:r>
            <a:r>
              <a:rPr sz="942" b="1" u="sng" spc="31" dirty="0">
                <a:solidFill>
                  <a:srgbClr val="C00000"/>
                </a:solidFill>
                <a:latin typeface="Minion Pro" panose="02040503050306020203" pitchFamily="18" charset="0"/>
                <a:cs typeface="Mercury Display"/>
              </a:rPr>
              <a:t>d</a:t>
            </a:r>
            <a:r>
              <a:rPr sz="942" b="1" u="sng" spc="6" dirty="0">
                <a:solidFill>
                  <a:srgbClr val="C00000"/>
                </a:solidFill>
                <a:latin typeface="Minion Pro" panose="02040503050306020203" pitchFamily="18" charset="0"/>
                <a:cs typeface="Mercury Display"/>
              </a:rPr>
              <a:t>i</a:t>
            </a:r>
            <a:r>
              <a:rPr sz="942" b="1" u="sng" spc="19" dirty="0">
                <a:solidFill>
                  <a:srgbClr val="C00000"/>
                </a:solidFill>
                <a:latin typeface="Minion Pro" panose="02040503050306020203" pitchFamily="18" charset="0"/>
                <a:cs typeface="Mercury Display"/>
              </a:rPr>
              <a:t>t</a:t>
            </a:r>
            <a:r>
              <a:rPr sz="942" b="1" u="sng" dirty="0">
                <a:solidFill>
                  <a:srgbClr val="C00000"/>
                </a:solidFill>
                <a:latin typeface="Minion Pro" panose="02040503050306020203" pitchFamily="18" charset="0"/>
                <a:cs typeface="Mercury Display"/>
              </a:rPr>
              <a:t>s </a:t>
            </a:r>
            <a:r>
              <a:rPr sz="942" b="1" u="sng" spc="-6" dirty="0">
                <a:solidFill>
                  <a:srgbClr val="C00000"/>
                </a:solidFill>
                <a:latin typeface="Minion Pro" panose="02040503050306020203" pitchFamily="18" charset="0"/>
                <a:cs typeface="Mercury Display"/>
              </a:rPr>
              <a:t>(</a:t>
            </a:r>
            <a:r>
              <a:rPr sz="942" b="1" u="sng" spc="-13"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e</a:t>
            </a:r>
            <a:r>
              <a:rPr sz="942" b="1" u="sng" spc="19" dirty="0">
                <a:solidFill>
                  <a:srgbClr val="C00000"/>
                </a:solidFill>
                <a:latin typeface="Minion Pro" panose="02040503050306020203" pitchFamily="18" charset="0"/>
                <a:cs typeface="Mercury Display"/>
              </a:rPr>
              <a:t>xa</a:t>
            </a:r>
            <a:r>
              <a:rPr sz="942" b="1" u="sng" dirty="0">
                <a:solidFill>
                  <a:srgbClr val="C00000"/>
                </a:solidFill>
                <a:latin typeface="Minion Pro" panose="02040503050306020203" pitchFamily="18" charset="0"/>
                <a:cs typeface="Mercury Display"/>
              </a:rPr>
              <a:t>s </a:t>
            </a:r>
            <a:r>
              <a:rPr sz="942" b="1" u="sng" spc="13"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cono</a:t>
            </a:r>
            <a:r>
              <a:rPr sz="942" b="1" u="sng" spc="31" dirty="0">
                <a:solidFill>
                  <a:srgbClr val="C00000"/>
                </a:solidFill>
                <a:latin typeface="Minion Pro" panose="02040503050306020203" pitchFamily="18" charset="0"/>
                <a:cs typeface="Mercury Display"/>
              </a:rPr>
              <a:t>m</a:t>
            </a:r>
            <a:r>
              <a:rPr sz="942" b="1" u="sng" dirty="0">
                <a:solidFill>
                  <a:srgbClr val="C00000"/>
                </a:solidFill>
                <a:latin typeface="Minion Pro" panose="02040503050306020203" pitchFamily="18" charset="0"/>
                <a:cs typeface="Mercury Display"/>
              </a:rPr>
              <a:t>ic </a:t>
            </a:r>
            <a:r>
              <a:rPr sz="942" b="1" u="sng" spc="13" dirty="0">
                <a:solidFill>
                  <a:srgbClr val="C00000"/>
                </a:solidFill>
                <a:latin typeface="Minion Pro" panose="02040503050306020203" pitchFamily="18" charset="0"/>
                <a:cs typeface="Mercury Display"/>
              </a:rPr>
              <a:t>D</a:t>
            </a:r>
            <a:r>
              <a:rPr sz="942" b="1" u="sng" spc="6" dirty="0">
                <a:solidFill>
                  <a:srgbClr val="C00000"/>
                </a:solidFill>
                <a:latin typeface="Minion Pro" panose="02040503050306020203" pitchFamily="18" charset="0"/>
                <a:cs typeface="Mercury Display"/>
              </a:rPr>
              <a:t>e</a:t>
            </a:r>
            <a:r>
              <a:rPr sz="942" b="1" u="sng" spc="-13" dirty="0">
                <a:solidFill>
                  <a:srgbClr val="C00000"/>
                </a:solidFill>
                <a:latin typeface="Minion Pro" panose="02040503050306020203" pitchFamily="18" charset="0"/>
                <a:cs typeface="Mercury Display"/>
              </a:rPr>
              <a:t>v</a:t>
            </a:r>
            <a:r>
              <a:rPr sz="942" b="1" u="sng" spc="6" dirty="0">
                <a:solidFill>
                  <a:srgbClr val="C00000"/>
                </a:solidFill>
                <a:latin typeface="Minion Pro" panose="02040503050306020203" pitchFamily="18" charset="0"/>
                <a:cs typeface="Mercury Display"/>
              </a:rPr>
              <a:t>elo</a:t>
            </a:r>
            <a:r>
              <a:rPr sz="942" b="1" u="sng" dirty="0">
                <a:solidFill>
                  <a:srgbClr val="C00000"/>
                </a:solidFill>
                <a:latin typeface="Minion Pro" panose="02040503050306020203" pitchFamily="18" charset="0"/>
                <a:cs typeface="Mercury Display"/>
              </a:rPr>
              <a:t>p</a:t>
            </a:r>
            <a:r>
              <a:rPr sz="942" b="1" u="sng" spc="6" dirty="0">
                <a:solidFill>
                  <a:srgbClr val="C00000"/>
                </a:solidFill>
                <a:latin typeface="Minion Pro" panose="02040503050306020203" pitchFamily="18" charset="0"/>
                <a:cs typeface="Mercury Display"/>
              </a:rPr>
              <a:t>m</a:t>
            </a:r>
            <a:r>
              <a:rPr sz="942" b="1" u="sng"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n</a:t>
            </a:r>
            <a:r>
              <a:rPr sz="942" b="1" u="sng" dirty="0">
                <a:solidFill>
                  <a:srgbClr val="C00000"/>
                </a:solidFill>
                <a:latin typeface="Minion Pro" panose="02040503050306020203" pitchFamily="18" charset="0"/>
                <a:cs typeface="Mercury Display"/>
              </a:rPr>
              <a:t>t A</a:t>
            </a:r>
            <a:r>
              <a:rPr sz="942" b="1" u="sng" spc="26" dirty="0">
                <a:solidFill>
                  <a:srgbClr val="C00000"/>
                </a:solidFill>
                <a:latin typeface="Minion Pro" panose="02040503050306020203" pitchFamily="18" charset="0"/>
                <a:cs typeface="Mercury Display"/>
              </a:rPr>
              <a:t>c</a:t>
            </a:r>
            <a:r>
              <a:rPr sz="942" b="1" u="sng" spc="-13" dirty="0">
                <a:solidFill>
                  <a:srgbClr val="C00000"/>
                </a:solidFill>
                <a:latin typeface="Minion Pro" panose="02040503050306020203" pitchFamily="18" charset="0"/>
                <a:cs typeface="Mercury Display"/>
              </a:rPr>
              <a:t>t</a:t>
            </a:r>
            <a:r>
              <a:rPr sz="942" b="1" u="sng" spc="19" dirty="0">
                <a:solidFill>
                  <a:srgbClr val="C00000"/>
                </a:solidFill>
                <a:latin typeface="Minion Pro" panose="02040503050306020203" pitchFamily="18" charset="0"/>
                <a:cs typeface="Mercury Display"/>
              </a:rPr>
              <a:t>)</a:t>
            </a:r>
            <a:r>
              <a:rPr sz="942" b="1" dirty="0">
                <a:solidFill>
                  <a:srgbClr val="C00000"/>
                </a:solidFill>
                <a:latin typeface="Minion Pro" panose="02040503050306020203" pitchFamily="18" charset="0"/>
                <a:cs typeface="Mercury Display"/>
              </a:rPr>
              <a:t>:</a:t>
            </a:r>
            <a:r>
              <a:rPr sz="942" b="1" spc="19" dirty="0">
                <a:solidFill>
                  <a:srgbClr val="C00000"/>
                </a:solidFill>
                <a:latin typeface="Minion Pro" panose="02040503050306020203" pitchFamily="18" charset="0"/>
                <a:cs typeface="Mercury Display"/>
              </a:rPr>
              <a:t> </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n </a:t>
            </a:r>
            <a:r>
              <a:rPr sz="942" spc="6" dirty="0">
                <a:latin typeface="Minion Pro" panose="02040503050306020203" pitchFamily="18" charset="0"/>
                <a:cs typeface="Mercury Display"/>
              </a:rPr>
              <a:t>a</a:t>
            </a:r>
            <a:r>
              <a:rPr sz="942" spc="-6" dirty="0">
                <a:latin typeface="Minion Pro" panose="02040503050306020203" pitchFamily="18" charset="0"/>
                <a:cs typeface="Mercury Display"/>
              </a:rPr>
              <a:t>pp</a:t>
            </a:r>
            <a:r>
              <a:rPr sz="942" spc="6" dirty="0">
                <a:latin typeface="Minion Pro" panose="02040503050306020203" pitchFamily="18" charset="0"/>
                <a:cs typeface="Mercury Display"/>
              </a:rPr>
              <a:t>r</a:t>
            </a:r>
            <a:r>
              <a:rPr sz="942" spc="31" dirty="0">
                <a:latin typeface="Minion Pro" panose="02040503050306020203" pitchFamily="18" charset="0"/>
                <a:cs typeface="Mercury Display"/>
              </a:rPr>
              <a:t>a</a:t>
            </a:r>
            <a:r>
              <a:rPr sz="942" spc="13" dirty="0">
                <a:latin typeface="Minion Pro" panose="02040503050306020203" pitchFamily="18" charset="0"/>
                <a:cs typeface="Mercury Display"/>
              </a:rPr>
              <a:t>is</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d </a:t>
            </a:r>
            <a:r>
              <a:rPr sz="942" spc="6" dirty="0">
                <a:latin typeface="Minion Pro" panose="02040503050306020203" pitchFamily="18" charset="0"/>
                <a:cs typeface="Mercury Display"/>
              </a:rPr>
              <a:t>t</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n</a:t>
            </a:r>
            <a:r>
              <a:rPr sz="942" spc="-19" dirty="0">
                <a:latin typeface="Minion Pro" panose="02040503050306020203" pitchFamily="18" charset="0"/>
                <a:cs typeface="Mercury Display"/>
              </a:rPr>
              <a:t>-</a:t>
            </a:r>
            <a:r>
              <a:rPr sz="942" spc="-6" dirty="0">
                <a:latin typeface="Minion Pro" panose="02040503050306020203" pitchFamily="18" charset="0"/>
                <a:cs typeface="Mercury Display"/>
              </a:rPr>
              <a:t>y</a:t>
            </a:r>
            <a:r>
              <a:rPr sz="942" spc="6" dirty="0">
                <a:latin typeface="Minion Pro" panose="02040503050306020203" pitchFamily="18" charset="0"/>
                <a:cs typeface="Mercury Display"/>
              </a:rPr>
              <a:t>e</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r </a:t>
            </a:r>
            <a:r>
              <a:rPr sz="942" spc="19" dirty="0">
                <a:latin typeface="Minion Pro" panose="02040503050306020203" pitchFamily="18" charset="0"/>
                <a:cs typeface="Mercury Display"/>
              </a:rPr>
              <a:t>lim</a:t>
            </a:r>
            <a:r>
              <a:rPr sz="942" spc="-6" dirty="0">
                <a:latin typeface="Minion Pro" panose="02040503050306020203" pitchFamily="18" charset="0"/>
                <a:cs typeface="Mercury Display"/>
              </a:rPr>
              <a:t>i</a:t>
            </a:r>
            <a:r>
              <a:rPr sz="942" spc="19" dirty="0">
                <a:latin typeface="Minion Pro" panose="02040503050306020203" pitchFamily="18" charset="0"/>
                <a:cs typeface="Mercury Display"/>
              </a:rPr>
              <a:t>t</a:t>
            </a:r>
            <a:r>
              <a:rPr sz="942" spc="6" dirty="0">
                <a:latin typeface="Minion Pro" panose="02040503050306020203" pitchFamily="18" charset="0"/>
                <a:cs typeface="Mercury Display"/>
              </a:rPr>
              <a:t>a</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n </a:t>
            </a:r>
            <a:r>
              <a:rPr sz="942" spc="6" dirty="0">
                <a:latin typeface="Minion Pro" panose="02040503050306020203" pitchFamily="18" charset="0"/>
                <a:cs typeface="Mercury Display"/>
              </a:rPr>
              <a:t>t</a:t>
            </a:r>
            <a:r>
              <a:rPr sz="942" dirty="0">
                <a:latin typeface="Minion Pro" panose="02040503050306020203" pitchFamily="18" charset="0"/>
                <a:cs typeface="Mercury Display"/>
              </a:rPr>
              <a:t>o </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he l</a:t>
            </a:r>
            <a:r>
              <a:rPr sz="942" spc="13" dirty="0">
                <a:latin typeface="Minion Pro" panose="02040503050306020203" pitchFamily="18" charset="0"/>
                <a:cs typeface="Mercury Display"/>
              </a:rPr>
              <a:t>oc</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l </a:t>
            </a:r>
            <a:r>
              <a:rPr sz="942" spc="13" dirty="0">
                <a:latin typeface="Minion Pro" panose="02040503050306020203" pitchFamily="18" charset="0"/>
                <a:cs typeface="Mercury Display"/>
              </a:rPr>
              <a:t>s</a:t>
            </a:r>
            <a:r>
              <a:rPr sz="942" dirty="0">
                <a:latin typeface="Minion Pro" panose="02040503050306020203" pitchFamily="18" charset="0"/>
                <a:cs typeface="Mercury Display"/>
              </a:rPr>
              <a:t>ch</a:t>
            </a:r>
            <a:r>
              <a:rPr sz="942" spc="13" dirty="0">
                <a:latin typeface="Minion Pro" panose="02040503050306020203" pitchFamily="18" charset="0"/>
                <a:cs typeface="Mercury Display"/>
              </a:rPr>
              <a:t>o</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l </a:t>
            </a:r>
            <a:r>
              <a:rPr sz="942" spc="26" dirty="0">
                <a:latin typeface="Minion Pro" panose="02040503050306020203" pitchFamily="18" charset="0"/>
                <a:cs typeface="Mercury Display"/>
              </a:rPr>
              <a:t>d</a:t>
            </a:r>
            <a:r>
              <a:rPr sz="942" spc="13" dirty="0">
                <a:latin typeface="Minion Pro" panose="02040503050306020203" pitchFamily="18" charset="0"/>
                <a:cs typeface="Mercury Display"/>
              </a:rPr>
              <a:t>i</a:t>
            </a:r>
            <a:r>
              <a:rPr sz="942" spc="6" dirty="0">
                <a:latin typeface="Minion Pro" panose="02040503050306020203" pitchFamily="18" charset="0"/>
                <a:cs typeface="Mercury Display"/>
              </a:rPr>
              <a:t>s</a:t>
            </a:r>
            <a:r>
              <a:rPr sz="942" spc="26" dirty="0">
                <a:latin typeface="Minion Pro" panose="02040503050306020203" pitchFamily="18" charset="0"/>
                <a:cs typeface="Mercury Display"/>
              </a:rPr>
              <a:t>t</a:t>
            </a:r>
            <a:r>
              <a:rPr sz="942" spc="19" dirty="0">
                <a:latin typeface="Minion Pro" panose="02040503050306020203" pitchFamily="18" charset="0"/>
                <a:cs typeface="Mercury Display"/>
              </a:rPr>
              <a:t>r</a:t>
            </a:r>
            <a:r>
              <a:rPr sz="942" dirty="0">
                <a:latin typeface="Minion Pro" panose="02040503050306020203" pitchFamily="18" charset="0"/>
                <a:cs typeface="Mercury Display"/>
              </a:rPr>
              <a:t>i</a:t>
            </a:r>
            <a:r>
              <a:rPr sz="942" spc="19" dirty="0">
                <a:latin typeface="Minion Pro" panose="02040503050306020203" pitchFamily="18" charset="0"/>
                <a:cs typeface="Mercury Display"/>
              </a:rPr>
              <a:t>c</a:t>
            </a:r>
            <a:r>
              <a:rPr sz="942" dirty="0">
                <a:latin typeface="Minion Pro" panose="02040503050306020203" pitchFamily="18" charset="0"/>
                <a:cs typeface="Mercury Display"/>
              </a:rPr>
              <a:t>t </a:t>
            </a:r>
            <a:r>
              <a:rPr sz="942" spc="13" dirty="0">
                <a:latin typeface="Minion Pro" panose="02040503050306020203" pitchFamily="18" charset="0"/>
                <a:cs typeface="Mercury Display"/>
              </a:rPr>
              <a:t>m</a:t>
            </a:r>
            <a:r>
              <a:rPr sz="942" spc="31" dirty="0">
                <a:latin typeface="Minion Pro" panose="02040503050306020203" pitchFamily="18" charset="0"/>
                <a:cs typeface="Mercury Display"/>
              </a:rPr>
              <a:t>a</a:t>
            </a:r>
            <a:r>
              <a:rPr sz="942" spc="19" dirty="0">
                <a:latin typeface="Minion Pro" panose="02040503050306020203" pitchFamily="18" charset="0"/>
                <a:cs typeface="Mercury Display"/>
              </a:rPr>
              <a:t>i</a:t>
            </a:r>
            <a:r>
              <a:rPr sz="942" spc="-6" dirty="0">
                <a:latin typeface="Minion Pro" panose="02040503050306020203" pitchFamily="18" charset="0"/>
                <a:cs typeface="Mercury Display"/>
              </a:rPr>
              <a:t>n</a:t>
            </a:r>
            <a:r>
              <a:rPr sz="942" spc="6" dirty="0">
                <a:latin typeface="Minion Pro" panose="02040503050306020203" pitchFamily="18" charset="0"/>
                <a:cs typeface="Mercury Display"/>
              </a:rPr>
              <a:t>t</a:t>
            </a:r>
            <a:r>
              <a:rPr sz="942" spc="-6" dirty="0">
                <a:latin typeface="Minion Pro" panose="02040503050306020203" pitchFamily="18" charset="0"/>
                <a:cs typeface="Mercury Display"/>
              </a:rPr>
              <a:t>e</a:t>
            </a:r>
            <a:r>
              <a:rPr sz="942" spc="13" dirty="0">
                <a:latin typeface="Minion Pro" panose="02040503050306020203" pitchFamily="18" charset="0"/>
                <a:cs typeface="Mercury Display"/>
              </a:rPr>
              <a:t>n</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a:t>
            </a:r>
            <a:r>
              <a:rPr sz="942" spc="6" dirty="0">
                <a:latin typeface="Minion Pro" panose="02040503050306020203" pitchFamily="18" charset="0"/>
                <a:cs typeface="Mercury Display"/>
              </a:rPr>
              <a:t>c</a:t>
            </a:r>
            <a:r>
              <a:rPr sz="942" dirty="0">
                <a:latin typeface="Minion Pro" panose="02040503050306020203" pitchFamily="18" charset="0"/>
                <a:cs typeface="Mercury Display"/>
              </a:rPr>
              <a:t>e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o</a:t>
            </a:r>
            <a:r>
              <a:rPr sz="942" spc="13" dirty="0">
                <a:latin typeface="Minion Pro" panose="02040503050306020203" pitchFamily="18" charset="0"/>
                <a:cs typeface="Mercury Display"/>
              </a:rPr>
              <a:t>p</a:t>
            </a:r>
            <a:r>
              <a:rPr sz="942" spc="-6" dirty="0">
                <a:latin typeface="Minion Pro" panose="02040503050306020203" pitchFamily="18" charset="0"/>
                <a:cs typeface="Mercury Display"/>
              </a:rPr>
              <a:t>e</a:t>
            </a:r>
            <a:r>
              <a:rPr sz="942" spc="6" dirty="0">
                <a:latin typeface="Minion Pro" panose="02040503050306020203" pitchFamily="18" charset="0"/>
                <a:cs typeface="Mercury Display"/>
              </a:rPr>
              <a:t>ra</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spc="19" dirty="0">
                <a:latin typeface="Minion Pro" panose="02040503050306020203" pitchFamily="18" charset="0"/>
                <a:cs typeface="Mercury Display"/>
              </a:rPr>
              <a:t>n</a:t>
            </a:r>
            <a:r>
              <a:rPr sz="942" dirty="0">
                <a:latin typeface="Minion Pro" panose="02040503050306020203" pitchFamily="18" charset="0"/>
                <a:cs typeface="Mercury Display"/>
              </a:rPr>
              <a:t>s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x </a:t>
            </a:r>
            <a:r>
              <a:rPr sz="942" spc="13" dirty="0">
                <a:latin typeface="Minion Pro" panose="02040503050306020203" pitchFamily="18" charset="0"/>
                <a:cs typeface="Mercury Display"/>
              </a:rPr>
              <a:t>p</a:t>
            </a:r>
            <a:r>
              <a:rPr sz="942" spc="-6" dirty="0">
                <a:latin typeface="Minion Pro" panose="02040503050306020203" pitchFamily="18" charset="0"/>
                <a:cs typeface="Mercury Display"/>
              </a:rPr>
              <a:t>o</a:t>
            </a:r>
            <a:r>
              <a:rPr sz="942" spc="31" dirty="0">
                <a:latin typeface="Minion Pro" panose="02040503050306020203" pitchFamily="18" charset="0"/>
                <a:cs typeface="Mercury Display"/>
              </a:rPr>
              <a:t>r</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n </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f </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he </a:t>
            </a:r>
            <a:r>
              <a:rPr sz="942" spc="-6" dirty="0">
                <a:latin typeface="Minion Pro" panose="02040503050306020203" pitchFamily="18" charset="0"/>
                <a:cs typeface="Mercury Display"/>
              </a:rPr>
              <a:t>p</a:t>
            </a:r>
            <a:r>
              <a:rPr sz="942" spc="6" dirty="0">
                <a:latin typeface="Minion Pro" panose="02040503050306020203" pitchFamily="18" charset="0"/>
                <a:cs typeface="Mercury Display"/>
              </a:rPr>
              <a:t>r</a:t>
            </a:r>
            <a:r>
              <a:rPr sz="942" dirty="0">
                <a:latin typeface="Minion Pro" panose="02040503050306020203" pitchFamily="18" charset="0"/>
                <a:cs typeface="Mercury Display"/>
              </a:rPr>
              <a:t>o</a:t>
            </a:r>
            <a:r>
              <a:rPr sz="942" spc="13" dirty="0">
                <a:latin typeface="Minion Pro" panose="02040503050306020203" pitchFamily="18" charset="0"/>
                <a:cs typeface="Mercury Display"/>
              </a:rPr>
              <a:t>p</a:t>
            </a:r>
            <a:r>
              <a:rPr sz="942" spc="-6" dirty="0">
                <a:latin typeface="Minion Pro" panose="02040503050306020203" pitchFamily="18" charset="0"/>
                <a:cs typeface="Mercury Display"/>
              </a:rPr>
              <a:t>e</a:t>
            </a:r>
            <a:r>
              <a:rPr sz="942" spc="31" dirty="0">
                <a:latin typeface="Minion Pro" panose="02040503050306020203" pitchFamily="18" charset="0"/>
                <a:cs typeface="Mercury Display"/>
              </a:rPr>
              <a:t>r</a:t>
            </a:r>
            <a:r>
              <a:rPr sz="942" spc="37" dirty="0">
                <a:latin typeface="Minion Pro" panose="02040503050306020203" pitchFamily="18" charset="0"/>
                <a:cs typeface="Mercury Display"/>
              </a:rPr>
              <a:t>t</a:t>
            </a:r>
            <a:r>
              <a:rPr sz="942" dirty="0">
                <a:latin typeface="Minion Pro" panose="02040503050306020203" pitchFamily="18" charset="0"/>
                <a:cs typeface="Mercury Display"/>
              </a:rPr>
              <a:t>y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spc="19" dirty="0">
                <a:latin typeface="Minion Pro" panose="02040503050306020203" pitchFamily="18" charset="0"/>
                <a:cs typeface="Mercury Display"/>
              </a:rPr>
              <a:t>x</a:t>
            </a:r>
            <a:r>
              <a:rPr sz="942" dirty="0">
                <a:latin typeface="Minion Pro" panose="02040503050306020203" pitchFamily="18" charset="0"/>
                <a:cs typeface="Mercury Display"/>
              </a:rPr>
              <a:t>.</a:t>
            </a:r>
          </a:p>
          <a:p>
            <a:pPr marL="15963">
              <a:spcBef>
                <a:spcPts val="722"/>
              </a:spcBef>
            </a:pPr>
            <a:r>
              <a:rPr sz="942" b="1" u="sng" spc="26" dirty="0">
                <a:solidFill>
                  <a:srgbClr val="C00000"/>
                </a:solidFill>
                <a:latin typeface="Minion Pro" panose="02040503050306020203" pitchFamily="18" charset="0"/>
                <a:cs typeface="Mercury Display"/>
              </a:rPr>
              <a:t>F</a:t>
            </a:r>
            <a:r>
              <a:rPr sz="942" b="1" u="sng" spc="6" dirty="0">
                <a:solidFill>
                  <a:srgbClr val="C00000"/>
                </a:solidFill>
                <a:latin typeface="Minion Pro" panose="02040503050306020203" pitchFamily="18" charset="0"/>
                <a:cs typeface="Mercury Display"/>
              </a:rPr>
              <a:t>r</a:t>
            </a:r>
            <a:r>
              <a:rPr sz="942" b="1" u="sng" spc="13"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e</a:t>
            </a:r>
            <a:r>
              <a:rPr sz="942" b="1" u="sng" spc="13" dirty="0">
                <a:solidFill>
                  <a:srgbClr val="C00000"/>
                </a:solidFill>
                <a:latin typeface="Minion Pro" panose="02040503050306020203" pitchFamily="18" charset="0"/>
                <a:cs typeface="Mercury Display"/>
              </a:rPr>
              <a:t>p</a:t>
            </a:r>
            <a:r>
              <a:rPr sz="942" b="1" u="sng" spc="6" dirty="0">
                <a:solidFill>
                  <a:srgbClr val="C00000"/>
                </a:solidFill>
                <a:latin typeface="Minion Pro" panose="02040503050306020203" pitchFamily="18" charset="0"/>
                <a:cs typeface="Mercury Display"/>
              </a:rPr>
              <a:t>o</a:t>
            </a:r>
            <a:r>
              <a:rPr sz="942" b="1" u="sng" spc="31" dirty="0">
                <a:solidFill>
                  <a:srgbClr val="C00000"/>
                </a:solidFill>
                <a:latin typeface="Minion Pro" panose="02040503050306020203" pitchFamily="18" charset="0"/>
                <a:cs typeface="Mercury Display"/>
              </a:rPr>
              <a:t>r</a:t>
            </a:r>
            <a:r>
              <a:rPr sz="942" b="1" u="sng" dirty="0">
                <a:solidFill>
                  <a:srgbClr val="C00000"/>
                </a:solidFill>
                <a:latin typeface="Minion Pro" panose="02040503050306020203" pitchFamily="18" charset="0"/>
                <a:cs typeface="Mercury Display"/>
              </a:rPr>
              <a:t>t </a:t>
            </a:r>
            <a:r>
              <a:rPr sz="942" b="1" u="sng" spc="19"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x</a:t>
            </a:r>
            <a:r>
              <a:rPr sz="942" b="1" u="sng"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mp</a:t>
            </a:r>
            <a:r>
              <a:rPr sz="942" b="1" u="sng" spc="31"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io</a:t>
            </a:r>
            <a:r>
              <a:rPr sz="942" b="1" u="sng" spc="19" dirty="0">
                <a:solidFill>
                  <a:srgbClr val="C00000"/>
                </a:solidFill>
                <a:latin typeface="Minion Pro" panose="02040503050306020203" pitchFamily="18" charset="0"/>
                <a:cs typeface="Mercury Display"/>
              </a:rPr>
              <a:t>n</a:t>
            </a:r>
            <a:r>
              <a:rPr sz="942" b="1" u="sng" spc="13" dirty="0">
                <a:solidFill>
                  <a:srgbClr val="C00000"/>
                </a:solidFill>
                <a:latin typeface="Minion Pro" panose="02040503050306020203" pitchFamily="18" charset="0"/>
                <a:cs typeface="Mercury Display"/>
              </a:rPr>
              <a:t>s</a:t>
            </a:r>
            <a:r>
              <a:rPr sz="942" b="1" dirty="0">
                <a:solidFill>
                  <a:srgbClr val="C00000"/>
                </a:solidFill>
                <a:latin typeface="Minion Pro" panose="02040503050306020203" pitchFamily="18" charset="0"/>
                <a:cs typeface="Mercury Display"/>
              </a:rPr>
              <a:t>:</a:t>
            </a:r>
            <a:r>
              <a:rPr sz="942" b="1" spc="13" dirty="0">
                <a:solidFill>
                  <a:srgbClr val="B4292D"/>
                </a:solidFill>
                <a:latin typeface="Minion Pro" panose="02040503050306020203" pitchFamily="18" charset="0"/>
                <a:cs typeface="Mercury Display"/>
              </a:rPr>
              <a:t>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x e</a:t>
            </a:r>
            <a:r>
              <a:rPr sz="942" spc="-13" dirty="0">
                <a:latin typeface="Minion Pro" panose="02040503050306020203" pitchFamily="18" charset="0"/>
                <a:cs typeface="Mercury Display"/>
              </a:rPr>
              <a:t>x</a:t>
            </a:r>
            <a:r>
              <a:rPr sz="942" spc="-6" dirty="0">
                <a:latin typeface="Minion Pro" panose="02040503050306020203" pitchFamily="18" charset="0"/>
                <a:cs typeface="Mercury Display"/>
              </a:rPr>
              <a:t>em</a:t>
            </a:r>
            <a:r>
              <a:rPr sz="942" dirty="0">
                <a:latin typeface="Minion Pro" panose="02040503050306020203" pitchFamily="18" charset="0"/>
                <a:cs typeface="Mercury Display"/>
              </a:rPr>
              <a:t>p</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n </a:t>
            </a:r>
            <a:r>
              <a:rPr sz="942" spc="6" dirty="0">
                <a:latin typeface="Minion Pro" panose="02040503050306020203" pitchFamily="18" charset="0"/>
                <a:cs typeface="Mercury Display"/>
              </a:rPr>
              <a:t>f</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r </a:t>
            </a:r>
            <a:r>
              <a:rPr sz="942" spc="6" dirty="0">
                <a:latin typeface="Minion Pro" panose="02040503050306020203" pitchFamily="18" charset="0"/>
                <a:cs typeface="Mercury Display"/>
              </a:rPr>
              <a:t>c</a:t>
            </a:r>
            <a:r>
              <a:rPr sz="942" spc="-6" dirty="0">
                <a:latin typeface="Minion Pro" panose="02040503050306020203" pitchFamily="18" charset="0"/>
                <a:cs typeface="Mercury Display"/>
              </a:rPr>
              <a:t>e</a:t>
            </a:r>
            <a:r>
              <a:rPr sz="942" spc="31" dirty="0">
                <a:latin typeface="Minion Pro" panose="02040503050306020203" pitchFamily="18" charset="0"/>
                <a:cs typeface="Mercury Display"/>
              </a:rPr>
              <a:t>r</a:t>
            </a:r>
            <a:r>
              <a:rPr sz="942" spc="19" dirty="0">
                <a:latin typeface="Minion Pro" panose="02040503050306020203" pitchFamily="18" charset="0"/>
                <a:cs typeface="Mercury Display"/>
              </a:rPr>
              <a:t>t</a:t>
            </a:r>
            <a:r>
              <a:rPr sz="942" spc="31" dirty="0">
                <a:latin typeface="Minion Pro" panose="02040503050306020203" pitchFamily="18" charset="0"/>
                <a:cs typeface="Mercury Display"/>
              </a:rPr>
              <a:t>a</a:t>
            </a:r>
            <a:r>
              <a:rPr sz="942" spc="19" dirty="0">
                <a:latin typeface="Minion Pro" panose="02040503050306020203" pitchFamily="18" charset="0"/>
                <a:cs typeface="Mercury Display"/>
              </a:rPr>
              <a:t>i</a:t>
            </a:r>
            <a:r>
              <a:rPr sz="942" dirty="0">
                <a:latin typeface="Minion Pro" panose="02040503050306020203" pitchFamily="18" charset="0"/>
                <a:cs typeface="Mercury Display"/>
              </a:rPr>
              <a:t>n </a:t>
            </a:r>
            <a:r>
              <a:rPr sz="942" spc="13" dirty="0">
                <a:latin typeface="Minion Pro" panose="02040503050306020203" pitchFamily="18" charset="0"/>
                <a:cs typeface="Mercury Display"/>
              </a:rPr>
              <a:t>goo</a:t>
            </a:r>
            <a:r>
              <a:rPr sz="942" spc="19" dirty="0">
                <a:latin typeface="Minion Pro" panose="02040503050306020203" pitchFamily="18" charset="0"/>
                <a:cs typeface="Mercury Display"/>
              </a:rPr>
              <a:t>d</a:t>
            </a:r>
            <a:r>
              <a:rPr sz="942" dirty="0">
                <a:latin typeface="Minion Pro" panose="02040503050306020203" pitchFamily="18" charset="0"/>
                <a:cs typeface="Mercury Display"/>
              </a:rPr>
              <a:t>s </a:t>
            </a:r>
            <a:r>
              <a:rPr sz="942" spc="26" dirty="0">
                <a:latin typeface="Minion Pro" panose="02040503050306020203" pitchFamily="18" charset="0"/>
                <a:cs typeface="Mercury Display"/>
              </a:rPr>
              <a:t>t</a:t>
            </a:r>
            <a:r>
              <a:rPr sz="942" spc="13" dirty="0">
                <a:latin typeface="Minion Pro" panose="02040503050306020203" pitchFamily="18" charset="0"/>
                <a:cs typeface="Mercury Display"/>
              </a:rPr>
              <a:t>h</a:t>
            </a:r>
            <a:r>
              <a:rPr sz="942" dirty="0">
                <a:latin typeface="Minion Pro" panose="02040503050306020203" pitchFamily="18" charset="0"/>
                <a:cs typeface="Mercury Display"/>
              </a:rPr>
              <a:t>at </a:t>
            </a:r>
            <a:r>
              <a:rPr sz="942" spc="-6" dirty="0">
                <a:latin typeface="Minion Pro" panose="02040503050306020203" pitchFamily="18" charset="0"/>
                <a:cs typeface="Mercury Display"/>
              </a:rPr>
              <a:t>en</a:t>
            </a:r>
            <a:r>
              <a:rPr sz="942" spc="6" dirty="0">
                <a:latin typeface="Minion Pro" panose="02040503050306020203" pitchFamily="18" charset="0"/>
                <a:cs typeface="Mercury Display"/>
              </a:rPr>
              <a:t>t</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r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l</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ave </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e</a:t>
            </a:r>
            <a:r>
              <a:rPr sz="942" spc="13" dirty="0">
                <a:latin typeface="Minion Pro" panose="02040503050306020203" pitchFamily="18" charset="0"/>
                <a:cs typeface="Mercury Display"/>
              </a:rPr>
              <a:t>x</a:t>
            </a:r>
            <a:r>
              <a:rPr sz="942" spc="26" dirty="0">
                <a:latin typeface="Minion Pro" panose="02040503050306020203" pitchFamily="18" charset="0"/>
                <a:cs typeface="Mercury Display"/>
              </a:rPr>
              <a:t>a</a:t>
            </a:r>
            <a:r>
              <a:rPr sz="942" dirty="0">
                <a:latin typeface="Minion Pro" panose="02040503050306020203" pitchFamily="18" charset="0"/>
                <a:cs typeface="Mercury Display"/>
              </a:rPr>
              <a:t>s </a:t>
            </a:r>
            <a:r>
              <a:rPr sz="942" spc="37" dirty="0">
                <a:latin typeface="Minion Pro" panose="02040503050306020203" pitchFamily="18" charset="0"/>
                <a:cs typeface="Mercury Display"/>
              </a:rPr>
              <a:t>w</a:t>
            </a:r>
            <a:r>
              <a:rPr sz="942" spc="-6" dirty="0">
                <a:latin typeface="Minion Pro" panose="02040503050306020203" pitchFamily="18" charset="0"/>
                <a:cs typeface="Mercury Display"/>
              </a:rPr>
              <a:t>i</a:t>
            </a:r>
            <a:r>
              <a:rPr sz="942" spc="26" dirty="0">
                <a:latin typeface="Minion Pro" panose="02040503050306020203" pitchFamily="18" charset="0"/>
                <a:cs typeface="Mercury Display"/>
              </a:rPr>
              <a:t>t</a:t>
            </a:r>
            <a:r>
              <a:rPr sz="942" spc="19" dirty="0">
                <a:latin typeface="Minion Pro" panose="02040503050306020203" pitchFamily="18" charset="0"/>
                <a:cs typeface="Mercury Display"/>
              </a:rPr>
              <a:t>hi</a:t>
            </a:r>
            <a:r>
              <a:rPr sz="942" dirty="0">
                <a:latin typeface="Minion Pro" panose="02040503050306020203" pitchFamily="18" charset="0"/>
                <a:cs typeface="Mercury Display"/>
              </a:rPr>
              <a:t>n 175 </a:t>
            </a:r>
            <a:r>
              <a:rPr sz="942" spc="19" dirty="0">
                <a:latin typeface="Minion Pro" panose="02040503050306020203" pitchFamily="18" charset="0"/>
                <a:cs typeface="Mercury Display"/>
              </a:rPr>
              <a:t>d</a:t>
            </a:r>
            <a:r>
              <a:rPr sz="942" dirty="0">
                <a:latin typeface="Minion Pro" panose="02040503050306020203" pitchFamily="18" charset="0"/>
                <a:cs typeface="Mercury Display"/>
              </a:rPr>
              <a:t>a</a:t>
            </a:r>
            <a:r>
              <a:rPr sz="942" spc="6" dirty="0">
                <a:latin typeface="Minion Pro" panose="02040503050306020203" pitchFamily="18" charset="0"/>
                <a:cs typeface="Mercury Display"/>
              </a:rPr>
              <a:t>y</a:t>
            </a:r>
            <a:r>
              <a:rPr sz="942" spc="13" dirty="0">
                <a:latin typeface="Minion Pro" panose="02040503050306020203" pitchFamily="18" charset="0"/>
                <a:cs typeface="Mercury Display"/>
              </a:rPr>
              <a:t>s</a:t>
            </a:r>
            <a:r>
              <a:rPr sz="942" dirty="0">
                <a:latin typeface="Minion Pro" panose="02040503050306020203" pitchFamily="18" charset="0"/>
                <a:cs typeface="Mercury Display"/>
              </a:rPr>
              <a:t>.</a:t>
            </a:r>
          </a:p>
          <a:p>
            <a:pPr marL="15963">
              <a:spcBef>
                <a:spcPts val="722"/>
              </a:spcBef>
            </a:pPr>
            <a:r>
              <a:rPr sz="942" b="1" u="sng" dirty="0">
                <a:solidFill>
                  <a:srgbClr val="C00000"/>
                </a:solidFill>
                <a:latin typeface="Minion Pro" panose="02040503050306020203" pitchFamily="18" charset="0"/>
                <a:cs typeface="Mercury Display"/>
              </a:rPr>
              <a:t>P</a:t>
            </a:r>
            <a:r>
              <a:rPr sz="942" b="1" u="sng" spc="6" dirty="0">
                <a:solidFill>
                  <a:srgbClr val="C00000"/>
                </a:solidFill>
                <a:latin typeface="Minion Pro" panose="02040503050306020203" pitchFamily="18" charset="0"/>
                <a:cs typeface="Mercury Display"/>
              </a:rPr>
              <a:t>o</a:t>
            </a:r>
            <a:r>
              <a:rPr sz="942" b="1" u="sng" spc="26" dirty="0">
                <a:solidFill>
                  <a:srgbClr val="C00000"/>
                </a:solidFill>
                <a:latin typeface="Minion Pro" panose="02040503050306020203" pitchFamily="18" charset="0"/>
                <a:cs typeface="Mercury Display"/>
              </a:rPr>
              <a:t>l</a:t>
            </a:r>
            <a:r>
              <a:rPr sz="942" b="1" u="sng" spc="6" dirty="0">
                <a:solidFill>
                  <a:srgbClr val="C00000"/>
                </a:solidFill>
                <a:latin typeface="Minion Pro" panose="02040503050306020203" pitchFamily="18" charset="0"/>
                <a:cs typeface="Mercury Display"/>
              </a:rPr>
              <a:t>lu</a:t>
            </a:r>
            <a:r>
              <a:rPr sz="942" b="1" u="sng" spc="31"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io</a:t>
            </a:r>
            <a:r>
              <a:rPr sz="942" b="1" u="sng" dirty="0">
                <a:solidFill>
                  <a:srgbClr val="C00000"/>
                </a:solidFill>
                <a:latin typeface="Minion Pro" panose="02040503050306020203" pitchFamily="18" charset="0"/>
                <a:cs typeface="Mercury Display"/>
              </a:rPr>
              <a:t>n </a:t>
            </a:r>
            <a:r>
              <a:rPr sz="942" b="1" u="sng" spc="13" dirty="0">
                <a:solidFill>
                  <a:srgbClr val="C00000"/>
                </a:solidFill>
                <a:latin typeface="Minion Pro" panose="02040503050306020203" pitchFamily="18" charset="0"/>
                <a:cs typeface="Mercury Display"/>
              </a:rPr>
              <a:t>C</a:t>
            </a:r>
            <a:r>
              <a:rPr sz="942" b="1" u="sng" spc="6" dirty="0">
                <a:solidFill>
                  <a:srgbClr val="C00000"/>
                </a:solidFill>
                <a:latin typeface="Minion Pro" panose="02040503050306020203" pitchFamily="18" charset="0"/>
                <a:cs typeface="Mercury Display"/>
              </a:rPr>
              <a:t>on</a:t>
            </a:r>
            <a:r>
              <a:rPr sz="942" b="1" u="sng" spc="31"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ro</a:t>
            </a:r>
            <a:r>
              <a:rPr sz="942" b="1" u="sng" dirty="0">
                <a:solidFill>
                  <a:srgbClr val="C00000"/>
                </a:solidFill>
                <a:latin typeface="Minion Pro" panose="02040503050306020203" pitchFamily="18" charset="0"/>
                <a:cs typeface="Mercury Display"/>
              </a:rPr>
              <a:t>l </a:t>
            </a:r>
            <a:r>
              <a:rPr sz="942" b="1" u="sng" spc="13"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q</a:t>
            </a:r>
            <a:r>
              <a:rPr sz="942" b="1" u="sng" spc="26" dirty="0">
                <a:solidFill>
                  <a:srgbClr val="C00000"/>
                </a:solidFill>
                <a:latin typeface="Minion Pro" panose="02040503050306020203" pitchFamily="18" charset="0"/>
                <a:cs typeface="Mercury Display"/>
              </a:rPr>
              <a:t>u</a:t>
            </a:r>
            <a:r>
              <a:rPr sz="942" b="1" u="sng" spc="6" dirty="0">
                <a:solidFill>
                  <a:srgbClr val="C00000"/>
                </a:solidFill>
                <a:latin typeface="Minion Pro" panose="02040503050306020203" pitchFamily="18" charset="0"/>
                <a:cs typeface="Mercury Display"/>
              </a:rPr>
              <a:t>i</a:t>
            </a:r>
            <a:r>
              <a:rPr sz="942" b="1" u="sng" dirty="0">
                <a:solidFill>
                  <a:srgbClr val="C00000"/>
                </a:solidFill>
                <a:latin typeface="Minion Pro" panose="02040503050306020203" pitchFamily="18" charset="0"/>
                <a:cs typeface="Mercury Display"/>
              </a:rPr>
              <a:t>p</a:t>
            </a:r>
            <a:r>
              <a:rPr sz="942" b="1" u="sng" spc="6" dirty="0">
                <a:solidFill>
                  <a:srgbClr val="C00000"/>
                </a:solidFill>
                <a:latin typeface="Minion Pro" panose="02040503050306020203" pitchFamily="18" charset="0"/>
                <a:cs typeface="Mercury Display"/>
              </a:rPr>
              <a:t>m</a:t>
            </a:r>
            <a:r>
              <a:rPr sz="942" b="1" u="sng"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n</a:t>
            </a:r>
            <a:r>
              <a:rPr sz="942" b="1" u="sng" dirty="0">
                <a:solidFill>
                  <a:srgbClr val="C00000"/>
                </a:solidFill>
                <a:latin typeface="Minion Pro" panose="02040503050306020203" pitchFamily="18" charset="0"/>
                <a:cs typeface="Mercury Display"/>
              </a:rPr>
              <a:t>t </a:t>
            </a:r>
            <a:r>
              <a:rPr sz="942" b="1" u="sng" spc="19" dirty="0">
                <a:solidFill>
                  <a:srgbClr val="C00000"/>
                </a:solidFill>
                <a:latin typeface="Minion Pro" panose="02040503050306020203" pitchFamily="18" charset="0"/>
                <a:cs typeface="Mercury Display"/>
              </a:rPr>
              <a:t>I</a:t>
            </a:r>
            <a:r>
              <a:rPr sz="942" b="1" u="sng" spc="6" dirty="0">
                <a:solidFill>
                  <a:srgbClr val="C00000"/>
                </a:solidFill>
                <a:latin typeface="Minion Pro" panose="02040503050306020203" pitchFamily="18" charset="0"/>
                <a:cs typeface="Mercury Display"/>
              </a:rPr>
              <a:t>nc</a:t>
            </a:r>
            <a:r>
              <a:rPr sz="942" b="1" u="sng"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n</a:t>
            </a:r>
            <a:r>
              <a:rPr sz="942" b="1" u="sng" spc="31" dirty="0">
                <a:solidFill>
                  <a:srgbClr val="C00000"/>
                </a:solidFill>
                <a:latin typeface="Minion Pro" panose="02040503050306020203" pitchFamily="18" charset="0"/>
                <a:cs typeface="Mercury Display"/>
              </a:rPr>
              <a:t>t</a:t>
            </a:r>
            <a:r>
              <a:rPr sz="942" b="1" u="sng" spc="13" dirty="0">
                <a:solidFill>
                  <a:srgbClr val="C00000"/>
                </a:solidFill>
                <a:latin typeface="Minion Pro" panose="02040503050306020203" pitchFamily="18" charset="0"/>
                <a:cs typeface="Mercury Display"/>
              </a:rPr>
              <a:t>i</a:t>
            </a:r>
            <a:r>
              <a:rPr sz="942" b="1" u="sng" spc="-13" dirty="0">
                <a:solidFill>
                  <a:srgbClr val="C00000"/>
                </a:solidFill>
                <a:latin typeface="Minion Pro" panose="02040503050306020203" pitchFamily="18" charset="0"/>
                <a:cs typeface="Mercury Display"/>
              </a:rPr>
              <a:t>v</a:t>
            </a:r>
            <a:r>
              <a:rPr sz="942" b="1" u="sng" spc="19" dirty="0">
                <a:solidFill>
                  <a:srgbClr val="C00000"/>
                </a:solidFill>
                <a:latin typeface="Minion Pro" panose="02040503050306020203" pitchFamily="18" charset="0"/>
                <a:cs typeface="Mercury Display"/>
              </a:rPr>
              <a:t>e</a:t>
            </a:r>
            <a:r>
              <a:rPr sz="942" b="1" u="sng" dirty="0">
                <a:solidFill>
                  <a:srgbClr val="C00000"/>
                </a:solidFill>
                <a:latin typeface="Minion Pro" panose="02040503050306020203" pitchFamily="18" charset="0"/>
                <a:cs typeface="Mercury Display"/>
              </a:rPr>
              <a:t>: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x e</a:t>
            </a:r>
            <a:r>
              <a:rPr sz="942" spc="-13" dirty="0">
                <a:latin typeface="Minion Pro" panose="02040503050306020203" pitchFamily="18" charset="0"/>
                <a:cs typeface="Mercury Display"/>
              </a:rPr>
              <a:t>x</a:t>
            </a:r>
            <a:r>
              <a:rPr sz="942" spc="-6" dirty="0">
                <a:latin typeface="Minion Pro" panose="02040503050306020203" pitchFamily="18" charset="0"/>
                <a:cs typeface="Mercury Display"/>
              </a:rPr>
              <a:t>em</a:t>
            </a:r>
            <a:r>
              <a:rPr sz="942" dirty="0">
                <a:latin typeface="Minion Pro" panose="02040503050306020203" pitchFamily="18" charset="0"/>
                <a:cs typeface="Mercury Display"/>
              </a:rPr>
              <a:t>p</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n </a:t>
            </a:r>
            <a:r>
              <a:rPr sz="942" spc="6" dirty="0">
                <a:latin typeface="Minion Pro" panose="02040503050306020203" pitchFamily="18" charset="0"/>
                <a:cs typeface="Mercury Display"/>
              </a:rPr>
              <a:t>f</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r </a:t>
            </a:r>
            <a:r>
              <a:rPr sz="942" spc="-6" dirty="0">
                <a:latin typeface="Minion Pro" panose="02040503050306020203" pitchFamily="18" charset="0"/>
                <a:cs typeface="Mercury Display"/>
              </a:rPr>
              <a:t>p</a:t>
            </a:r>
            <a:r>
              <a:rPr sz="942" spc="6" dirty="0">
                <a:latin typeface="Minion Pro" panose="02040503050306020203" pitchFamily="18" charset="0"/>
                <a:cs typeface="Mercury Display"/>
              </a:rPr>
              <a:t>r</a:t>
            </a:r>
            <a:r>
              <a:rPr sz="942" dirty="0">
                <a:latin typeface="Minion Pro" panose="02040503050306020203" pitchFamily="18" charset="0"/>
                <a:cs typeface="Mercury Display"/>
              </a:rPr>
              <a:t>o</a:t>
            </a:r>
            <a:r>
              <a:rPr sz="942" spc="13" dirty="0">
                <a:latin typeface="Minion Pro" panose="02040503050306020203" pitchFamily="18" charset="0"/>
                <a:cs typeface="Mercury Display"/>
              </a:rPr>
              <a:t>p</a:t>
            </a:r>
            <a:r>
              <a:rPr sz="942" spc="-6" dirty="0">
                <a:latin typeface="Minion Pro" panose="02040503050306020203" pitchFamily="18" charset="0"/>
                <a:cs typeface="Mercury Display"/>
              </a:rPr>
              <a:t>e</a:t>
            </a:r>
            <a:r>
              <a:rPr sz="942" spc="31" dirty="0">
                <a:latin typeface="Minion Pro" panose="02040503050306020203" pitchFamily="18" charset="0"/>
                <a:cs typeface="Mercury Display"/>
              </a:rPr>
              <a:t>r</a:t>
            </a:r>
            <a:r>
              <a:rPr sz="942" spc="37" dirty="0">
                <a:latin typeface="Minion Pro" panose="02040503050306020203" pitchFamily="18" charset="0"/>
                <a:cs typeface="Mercury Display"/>
              </a:rPr>
              <a:t>t</a:t>
            </a:r>
            <a:r>
              <a:rPr sz="942" dirty="0">
                <a:latin typeface="Minion Pro" panose="02040503050306020203" pitchFamily="18" charset="0"/>
                <a:cs typeface="Mercury Display"/>
              </a:rPr>
              <a:t>y </a:t>
            </a:r>
            <a:r>
              <a:rPr sz="942" spc="26" dirty="0">
                <a:latin typeface="Minion Pro" panose="02040503050306020203" pitchFamily="18" charset="0"/>
                <a:cs typeface="Mercury Display"/>
              </a:rPr>
              <a:t>t</a:t>
            </a:r>
            <a:r>
              <a:rPr sz="942" spc="13" dirty="0">
                <a:latin typeface="Minion Pro" panose="02040503050306020203" pitchFamily="18" charset="0"/>
                <a:cs typeface="Mercury Display"/>
              </a:rPr>
              <a:t>h</a:t>
            </a:r>
            <a:r>
              <a:rPr sz="942" spc="6" dirty="0">
                <a:latin typeface="Minion Pro" panose="02040503050306020203" pitchFamily="18" charset="0"/>
                <a:cs typeface="Mercury Display"/>
              </a:rPr>
              <a:t>a</a:t>
            </a:r>
            <a:r>
              <a:rPr sz="942" dirty="0">
                <a:latin typeface="Minion Pro" panose="02040503050306020203" pitchFamily="18" charset="0"/>
                <a:cs typeface="Mercury Display"/>
              </a:rPr>
              <a:t>t </a:t>
            </a:r>
            <a:r>
              <a:rPr sz="942" spc="13" dirty="0">
                <a:latin typeface="Minion Pro" panose="02040503050306020203" pitchFamily="18" charset="0"/>
                <a:cs typeface="Mercury Display"/>
              </a:rPr>
              <a:t>i</a:t>
            </a:r>
            <a:r>
              <a:rPr sz="942" dirty="0">
                <a:latin typeface="Minion Pro" panose="02040503050306020203" pitchFamily="18" charset="0"/>
                <a:cs typeface="Mercury Display"/>
              </a:rPr>
              <a:t>s </a:t>
            </a:r>
            <a:r>
              <a:rPr sz="942" spc="6" dirty="0">
                <a:latin typeface="Minion Pro" panose="02040503050306020203" pitchFamily="18" charset="0"/>
                <a:cs typeface="Mercury Display"/>
              </a:rPr>
              <a:t>f</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r </a:t>
            </a:r>
            <a:r>
              <a:rPr sz="942" spc="13" dirty="0">
                <a:latin typeface="Minion Pro" panose="02040503050306020203" pitchFamily="18" charset="0"/>
                <a:cs typeface="Mercury Display"/>
              </a:rPr>
              <a:t>p</a:t>
            </a:r>
            <a:r>
              <a:rPr sz="942" spc="-6" dirty="0">
                <a:latin typeface="Minion Pro" panose="02040503050306020203" pitchFamily="18" charset="0"/>
                <a:cs typeface="Mercury Display"/>
              </a:rPr>
              <a:t>o</a:t>
            </a:r>
            <a:r>
              <a:rPr sz="942" spc="26" dirty="0">
                <a:latin typeface="Minion Pro" panose="02040503050306020203" pitchFamily="18" charset="0"/>
                <a:cs typeface="Mercury Display"/>
              </a:rPr>
              <a:t>l</a:t>
            </a:r>
            <a:r>
              <a:rPr sz="942" spc="-6" dirty="0">
                <a:latin typeface="Minion Pro" panose="02040503050306020203" pitchFamily="18" charset="0"/>
                <a:cs typeface="Mercury Display"/>
              </a:rPr>
              <a:t>l</a:t>
            </a:r>
            <a:r>
              <a:rPr sz="942" dirty="0">
                <a:latin typeface="Minion Pro" panose="02040503050306020203" pitchFamily="18" charset="0"/>
                <a:cs typeface="Mercury Display"/>
              </a:rPr>
              <a:t>u</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n </a:t>
            </a:r>
            <a:r>
              <a:rPr sz="942" spc="6" dirty="0">
                <a:latin typeface="Minion Pro" panose="02040503050306020203" pitchFamily="18" charset="0"/>
                <a:cs typeface="Mercury Display"/>
              </a:rPr>
              <a:t>c</a:t>
            </a:r>
            <a:r>
              <a:rPr sz="942" spc="-6" dirty="0">
                <a:latin typeface="Minion Pro" panose="02040503050306020203" pitchFamily="18" charset="0"/>
                <a:cs typeface="Mercury Display"/>
              </a:rPr>
              <a:t>on</a:t>
            </a:r>
            <a:r>
              <a:rPr sz="942" spc="26" dirty="0">
                <a:latin typeface="Minion Pro" panose="02040503050306020203" pitchFamily="18" charset="0"/>
                <a:cs typeface="Mercury Display"/>
              </a:rPr>
              <a:t>t</a:t>
            </a:r>
            <a:r>
              <a:rPr sz="942" spc="6" dirty="0">
                <a:latin typeface="Minion Pro" panose="02040503050306020203" pitchFamily="18" charset="0"/>
                <a:cs typeface="Mercury Display"/>
              </a:rPr>
              <a:t>r</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l </a:t>
            </a:r>
            <a:r>
              <a:rPr sz="942" spc="-6" dirty="0">
                <a:latin typeface="Minion Pro" panose="02040503050306020203" pitchFamily="18" charset="0"/>
                <a:cs typeface="Mercury Display"/>
              </a:rPr>
              <a:t>p</a:t>
            </a:r>
            <a:r>
              <a:rPr sz="942" spc="26" dirty="0">
                <a:latin typeface="Minion Pro" panose="02040503050306020203" pitchFamily="18" charset="0"/>
                <a:cs typeface="Mercury Display"/>
              </a:rPr>
              <a:t>ur</a:t>
            </a:r>
            <a:r>
              <a:rPr sz="942" spc="13" dirty="0">
                <a:latin typeface="Minion Pro" panose="02040503050306020203" pitchFamily="18" charset="0"/>
                <a:cs typeface="Mercury Display"/>
              </a:rPr>
              <a:t>pos</a:t>
            </a:r>
            <a:r>
              <a:rPr sz="942" spc="6" dirty="0">
                <a:latin typeface="Minion Pro" panose="02040503050306020203" pitchFamily="18" charset="0"/>
                <a:cs typeface="Mercury Display"/>
              </a:rPr>
              <a:t>e</a:t>
            </a:r>
            <a:r>
              <a:rPr sz="942" spc="13" dirty="0">
                <a:latin typeface="Minion Pro" panose="02040503050306020203" pitchFamily="18" charset="0"/>
                <a:cs typeface="Mercury Display"/>
              </a:rPr>
              <a:t>s</a:t>
            </a:r>
            <a:r>
              <a:rPr sz="942" dirty="0">
                <a:latin typeface="Minion Pro" panose="02040503050306020203" pitchFamily="18" charset="0"/>
                <a:cs typeface="Mercury Display"/>
              </a:rPr>
              <a:t>.</a:t>
            </a:r>
          </a:p>
          <a:p>
            <a:pPr marL="15963">
              <a:spcBef>
                <a:spcPts val="722"/>
              </a:spcBef>
            </a:pPr>
            <a:r>
              <a:rPr sz="942" b="1" u="sng" spc="6" dirty="0">
                <a:solidFill>
                  <a:srgbClr val="C00000"/>
                </a:solidFill>
                <a:latin typeface="Minion Pro" panose="02040503050306020203" pitchFamily="18" charset="0"/>
                <a:cs typeface="Mercury Display"/>
              </a:rPr>
              <a:t>R</a:t>
            </a:r>
            <a:r>
              <a:rPr sz="942" b="1" u="sng"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n</a:t>
            </a:r>
            <a:r>
              <a:rPr sz="942" b="1" u="sng" dirty="0">
                <a:solidFill>
                  <a:srgbClr val="C00000"/>
                </a:solidFill>
                <a:latin typeface="Minion Pro" panose="02040503050306020203" pitchFamily="18" charset="0"/>
                <a:cs typeface="Mercury Display"/>
              </a:rPr>
              <a:t>e</a:t>
            </a:r>
            <a:r>
              <a:rPr sz="942" b="1" u="sng" spc="13" dirty="0">
                <a:solidFill>
                  <a:srgbClr val="C00000"/>
                </a:solidFill>
                <a:latin typeface="Minion Pro" panose="02040503050306020203" pitchFamily="18" charset="0"/>
                <a:cs typeface="Mercury Display"/>
              </a:rPr>
              <a:t>wa</a:t>
            </a:r>
            <a:r>
              <a:rPr sz="942" b="1" u="sng" dirty="0">
                <a:solidFill>
                  <a:srgbClr val="C00000"/>
                </a:solidFill>
                <a:latin typeface="Minion Pro" panose="02040503050306020203" pitchFamily="18" charset="0"/>
                <a:cs typeface="Mercury Display"/>
              </a:rPr>
              <a:t>b</a:t>
            </a:r>
            <a:r>
              <a:rPr sz="942" b="1" u="sng" spc="6" dirty="0">
                <a:solidFill>
                  <a:srgbClr val="C00000"/>
                </a:solidFill>
                <a:latin typeface="Minion Pro" panose="02040503050306020203" pitchFamily="18" charset="0"/>
                <a:cs typeface="Mercury Display"/>
              </a:rPr>
              <a:t>l</a:t>
            </a:r>
            <a:r>
              <a:rPr sz="942" b="1" u="sng" dirty="0">
                <a:solidFill>
                  <a:srgbClr val="C00000"/>
                </a:solidFill>
                <a:latin typeface="Minion Pro" panose="02040503050306020203" pitchFamily="18" charset="0"/>
                <a:cs typeface="Mercury Display"/>
              </a:rPr>
              <a:t>e </a:t>
            </a:r>
            <a:r>
              <a:rPr sz="942" b="1" u="sng" spc="13" dirty="0" err="1">
                <a:solidFill>
                  <a:srgbClr val="C00000"/>
                </a:solidFill>
                <a:latin typeface="Minion Pro" panose="02040503050306020203" pitchFamily="18" charset="0"/>
                <a:cs typeface="Mercury Display"/>
              </a:rPr>
              <a:t>Energ</a:t>
            </a:r>
            <a:r>
              <a:rPr sz="942" b="1" u="sng" spc="-138" dirty="0">
                <a:solidFill>
                  <a:srgbClr val="C00000"/>
                </a:solidFill>
                <a:latin typeface="Minion Pro" panose="02040503050306020203" pitchFamily="18" charset="0"/>
                <a:cs typeface="Mercury Display"/>
              </a:rPr>
              <a:t> </a:t>
            </a:r>
            <a:r>
              <a:rPr sz="942" b="1" u="sng" dirty="0">
                <a:solidFill>
                  <a:srgbClr val="C00000"/>
                </a:solidFill>
                <a:latin typeface="Minion Pro" panose="02040503050306020203" pitchFamily="18" charset="0"/>
                <a:cs typeface="Mercury Display"/>
              </a:rPr>
              <a:t>y </a:t>
            </a:r>
            <a:r>
              <a:rPr sz="942" b="1" u="sng" spc="19" dirty="0">
                <a:solidFill>
                  <a:srgbClr val="C00000"/>
                </a:solidFill>
                <a:latin typeface="Minion Pro" panose="02040503050306020203" pitchFamily="18" charset="0"/>
                <a:cs typeface="Mercury Display"/>
              </a:rPr>
              <a:t>I</a:t>
            </a:r>
            <a:r>
              <a:rPr sz="942" b="1" u="sng" spc="6" dirty="0">
                <a:solidFill>
                  <a:srgbClr val="C00000"/>
                </a:solidFill>
                <a:latin typeface="Minion Pro" panose="02040503050306020203" pitchFamily="18" charset="0"/>
                <a:cs typeface="Mercury Display"/>
              </a:rPr>
              <a:t>nc</a:t>
            </a:r>
            <a:r>
              <a:rPr sz="942" b="1" u="sng"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n</a:t>
            </a:r>
            <a:r>
              <a:rPr sz="942" b="1" u="sng" spc="31" dirty="0">
                <a:solidFill>
                  <a:srgbClr val="C00000"/>
                </a:solidFill>
                <a:latin typeface="Minion Pro" panose="02040503050306020203" pitchFamily="18" charset="0"/>
                <a:cs typeface="Mercury Display"/>
              </a:rPr>
              <a:t>t</a:t>
            </a:r>
            <a:r>
              <a:rPr sz="942" b="1" u="sng" spc="13" dirty="0">
                <a:solidFill>
                  <a:srgbClr val="C00000"/>
                </a:solidFill>
                <a:latin typeface="Minion Pro" panose="02040503050306020203" pitchFamily="18" charset="0"/>
                <a:cs typeface="Mercury Display"/>
              </a:rPr>
              <a:t>i</a:t>
            </a:r>
            <a:r>
              <a:rPr sz="942" b="1" u="sng" spc="-13" dirty="0">
                <a:solidFill>
                  <a:srgbClr val="C00000"/>
                </a:solidFill>
                <a:latin typeface="Minion Pro" panose="02040503050306020203" pitchFamily="18" charset="0"/>
                <a:cs typeface="Mercury Display"/>
              </a:rPr>
              <a:t>v</a:t>
            </a:r>
            <a:r>
              <a:rPr sz="942" b="1" u="sng" spc="13" dirty="0">
                <a:solidFill>
                  <a:srgbClr val="C00000"/>
                </a:solidFill>
                <a:latin typeface="Minion Pro" panose="02040503050306020203" pitchFamily="18" charset="0"/>
                <a:cs typeface="Mercury Display"/>
              </a:rPr>
              <a:t>es</a:t>
            </a:r>
            <a:r>
              <a:rPr sz="942" b="1" u="sng" dirty="0">
                <a:solidFill>
                  <a:srgbClr val="C00000"/>
                </a:solidFill>
                <a:latin typeface="Minion Pro" panose="02040503050306020203" pitchFamily="18" charset="0"/>
                <a:cs typeface="Mercury Display"/>
              </a:rPr>
              <a:t>:</a:t>
            </a:r>
            <a:r>
              <a:rPr sz="942" b="1" dirty="0">
                <a:solidFill>
                  <a:srgbClr val="C00000"/>
                </a:solidFill>
                <a:latin typeface="Minion Pro" panose="02040503050306020203" pitchFamily="18" charset="0"/>
                <a:cs typeface="Mercury Display"/>
              </a:rPr>
              <a:t>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x e</a:t>
            </a:r>
            <a:r>
              <a:rPr sz="942" spc="-13" dirty="0">
                <a:latin typeface="Minion Pro" panose="02040503050306020203" pitchFamily="18" charset="0"/>
                <a:cs typeface="Mercury Display"/>
              </a:rPr>
              <a:t>x</a:t>
            </a:r>
            <a:r>
              <a:rPr sz="942" spc="-6" dirty="0">
                <a:latin typeface="Minion Pro" panose="02040503050306020203" pitchFamily="18" charset="0"/>
                <a:cs typeface="Mercury Display"/>
              </a:rPr>
              <a:t>em</a:t>
            </a:r>
            <a:r>
              <a:rPr sz="942" dirty="0">
                <a:latin typeface="Minion Pro" panose="02040503050306020203" pitchFamily="18" charset="0"/>
                <a:cs typeface="Mercury Display"/>
              </a:rPr>
              <a:t>p</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spc="19" dirty="0">
                <a:latin typeface="Minion Pro" panose="02040503050306020203" pitchFamily="18" charset="0"/>
                <a:cs typeface="Mercury Display"/>
              </a:rPr>
              <a:t>n</a:t>
            </a:r>
            <a:r>
              <a:rPr sz="942" dirty="0">
                <a:latin typeface="Minion Pro" panose="02040503050306020203" pitchFamily="18" charset="0"/>
                <a:cs typeface="Mercury Display"/>
              </a:rPr>
              <a:t>s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a:t>
            </a:r>
            <a:r>
              <a:rPr sz="942" spc="6" dirty="0">
                <a:latin typeface="Minion Pro" panose="02040503050306020203" pitchFamily="18" charset="0"/>
                <a:cs typeface="Mercury Display"/>
              </a:rPr>
              <a:t>de</a:t>
            </a:r>
            <a:r>
              <a:rPr sz="942" dirty="0">
                <a:latin typeface="Minion Pro" panose="02040503050306020203" pitchFamily="18" charset="0"/>
                <a:cs typeface="Mercury Display"/>
              </a:rPr>
              <a:t>d</a:t>
            </a:r>
            <a:r>
              <a:rPr sz="942" spc="6" dirty="0">
                <a:latin typeface="Minion Pro" panose="02040503050306020203" pitchFamily="18" charset="0"/>
                <a:cs typeface="Mercury Display"/>
              </a:rPr>
              <a:t>u</a:t>
            </a:r>
            <a:r>
              <a:rPr sz="942" spc="19" dirty="0">
                <a:latin typeface="Minion Pro" panose="02040503050306020203" pitchFamily="18" charset="0"/>
                <a:cs typeface="Mercury Display"/>
              </a:rPr>
              <a:t>c</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spc="19" dirty="0">
                <a:latin typeface="Minion Pro" panose="02040503050306020203" pitchFamily="18" charset="0"/>
                <a:cs typeface="Mercury Display"/>
              </a:rPr>
              <a:t>n</a:t>
            </a:r>
            <a:r>
              <a:rPr sz="942" dirty="0">
                <a:latin typeface="Minion Pro" panose="02040503050306020203" pitchFamily="18" charset="0"/>
                <a:cs typeface="Mercury Display"/>
              </a:rPr>
              <a:t>s </a:t>
            </a:r>
            <a:r>
              <a:rPr sz="942" spc="6" dirty="0">
                <a:latin typeface="Minion Pro" panose="02040503050306020203" pitchFamily="18" charset="0"/>
                <a:cs typeface="Mercury Display"/>
              </a:rPr>
              <a:t>f</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r </a:t>
            </a:r>
            <a:r>
              <a:rPr sz="942" spc="13" dirty="0">
                <a:latin typeface="Minion Pro" panose="02040503050306020203" pitchFamily="18" charset="0"/>
                <a:cs typeface="Mercury Display"/>
              </a:rPr>
              <a:t>s</a:t>
            </a:r>
            <a:r>
              <a:rPr sz="942" spc="-6" dirty="0">
                <a:latin typeface="Minion Pro" panose="02040503050306020203" pitchFamily="18" charset="0"/>
                <a:cs typeface="Mercury Display"/>
              </a:rPr>
              <a:t>o</a:t>
            </a:r>
            <a:r>
              <a:rPr sz="942" spc="6" dirty="0">
                <a:latin typeface="Minion Pro" panose="02040503050306020203" pitchFamily="18" charset="0"/>
                <a:cs typeface="Mercury Display"/>
              </a:rPr>
              <a:t>l</a:t>
            </a:r>
            <a:r>
              <a:rPr sz="942" spc="31" dirty="0">
                <a:latin typeface="Minion Pro" panose="02040503050306020203" pitchFamily="18" charset="0"/>
                <a:cs typeface="Mercury Display"/>
              </a:rPr>
              <a:t>a</a:t>
            </a:r>
            <a:r>
              <a:rPr sz="942" spc="-37" dirty="0">
                <a:latin typeface="Minion Pro" panose="02040503050306020203" pitchFamily="18" charset="0"/>
                <a:cs typeface="Mercury Display"/>
              </a:rPr>
              <a:t>r</a:t>
            </a:r>
            <a:r>
              <a:rPr sz="942" dirty="0">
                <a:latin typeface="Minion Pro" panose="02040503050306020203" pitchFamily="18" charset="0"/>
                <a:cs typeface="Mercury Display"/>
              </a:rPr>
              <a:t>, </a:t>
            </a:r>
            <a:r>
              <a:rPr sz="942" spc="37" dirty="0">
                <a:latin typeface="Minion Pro" panose="02040503050306020203" pitchFamily="18" charset="0"/>
                <a:cs typeface="Mercury Display"/>
              </a:rPr>
              <a:t>w</a:t>
            </a:r>
            <a:r>
              <a:rPr sz="942" spc="19" dirty="0">
                <a:latin typeface="Minion Pro" panose="02040503050306020203" pitchFamily="18" charset="0"/>
                <a:cs typeface="Mercury Display"/>
              </a:rPr>
              <a:t>i</a:t>
            </a:r>
            <a:r>
              <a:rPr sz="942" dirty="0">
                <a:latin typeface="Minion Pro" panose="02040503050306020203" pitchFamily="18" charset="0"/>
                <a:cs typeface="Mercury Display"/>
              </a:rPr>
              <a:t>n</a:t>
            </a:r>
            <a:r>
              <a:rPr sz="942" spc="19" dirty="0">
                <a:latin typeface="Minion Pro" panose="02040503050306020203" pitchFamily="18" charset="0"/>
                <a:cs typeface="Mercury Display"/>
              </a:rPr>
              <a:t>d</a:t>
            </a:r>
            <a:r>
              <a:rPr sz="942" dirty="0">
                <a:latin typeface="Minion Pro" panose="02040503050306020203" pitchFamily="18" charset="0"/>
                <a:cs typeface="Mercury Display"/>
              </a:rPr>
              <a:t>, </a:t>
            </a:r>
            <a:r>
              <a:rPr sz="942" spc="6" dirty="0">
                <a:latin typeface="Minion Pro" panose="02040503050306020203" pitchFamily="18" charset="0"/>
                <a:cs typeface="Mercury Display"/>
              </a:rPr>
              <a:t>e</a:t>
            </a:r>
            <a:r>
              <a:rPr sz="942" spc="26" dirty="0">
                <a:latin typeface="Minion Pro" panose="02040503050306020203" pitchFamily="18" charset="0"/>
                <a:cs typeface="Mercury Display"/>
              </a:rPr>
              <a:t>t</a:t>
            </a:r>
            <a:r>
              <a:rPr sz="942" spc="13" dirty="0">
                <a:latin typeface="Minion Pro" panose="02040503050306020203" pitchFamily="18" charset="0"/>
                <a:cs typeface="Mercury Display"/>
              </a:rPr>
              <a:t>h</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l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a:t>
            </a:r>
            <a:r>
              <a:rPr sz="942" spc="-6" dirty="0">
                <a:latin typeface="Minion Pro" panose="02040503050306020203" pitchFamily="18" charset="0"/>
                <a:cs typeface="Mercury Display"/>
              </a:rPr>
              <a:t>b</a:t>
            </a:r>
            <a:r>
              <a:rPr sz="942" dirty="0">
                <a:latin typeface="Minion Pro" panose="02040503050306020203" pitchFamily="18" charset="0"/>
                <a:cs typeface="Mercury Display"/>
              </a:rPr>
              <a:t>i</a:t>
            </a:r>
            <a:r>
              <a:rPr sz="942" spc="13" dirty="0">
                <a:latin typeface="Minion Pro" panose="02040503050306020203" pitchFamily="18" charset="0"/>
                <a:cs typeface="Mercury Display"/>
              </a:rPr>
              <a:t>o</a:t>
            </a:r>
            <a:r>
              <a:rPr sz="942" spc="26" dirty="0">
                <a:latin typeface="Minion Pro" panose="02040503050306020203" pitchFamily="18" charset="0"/>
                <a:cs typeface="Mercury Display"/>
              </a:rPr>
              <a:t>d</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e</a:t>
            </a:r>
            <a:r>
              <a:rPr sz="942" spc="13" dirty="0">
                <a:latin typeface="Minion Pro" panose="02040503050306020203" pitchFamily="18" charset="0"/>
                <a:cs typeface="Mercury Display"/>
              </a:rPr>
              <a:t>s</a:t>
            </a:r>
            <a:r>
              <a:rPr sz="942" spc="-6" dirty="0">
                <a:latin typeface="Minion Pro" panose="02040503050306020203" pitchFamily="18" charset="0"/>
                <a:cs typeface="Mercury Display"/>
              </a:rPr>
              <a:t>e</a:t>
            </a:r>
            <a:r>
              <a:rPr sz="942" spc="19" dirty="0">
                <a:latin typeface="Minion Pro" panose="02040503050306020203" pitchFamily="18" charset="0"/>
                <a:cs typeface="Mercury Display"/>
              </a:rPr>
              <a:t>l</a:t>
            </a:r>
            <a:r>
              <a:rPr sz="942" dirty="0">
                <a:latin typeface="Minion Pro" panose="02040503050306020203" pitchFamily="18" charset="0"/>
                <a:cs typeface="Mercury Display"/>
              </a:rPr>
              <a:t>.</a:t>
            </a:r>
          </a:p>
          <a:p>
            <a:pPr marL="15963" marR="31925">
              <a:spcBef>
                <a:spcPts val="722"/>
              </a:spcBef>
            </a:pPr>
            <a:r>
              <a:rPr sz="942" b="1" u="sng" spc="13" dirty="0">
                <a:solidFill>
                  <a:srgbClr val="C00000"/>
                </a:solidFill>
                <a:latin typeface="Minion Pro" panose="02040503050306020203" pitchFamily="18" charset="0"/>
                <a:cs typeface="Mercury Display"/>
              </a:rPr>
              <a:t>De</a:t>
            </a:r>
            <a:r>
              <a:rPr sz="942" b="1" u="sng" spc="6" dirty="0">
                <a:solidFill>
                  <a:srgbClr val="C00000"/>
                </a:solidFill>
                <a:latin typeface="Minion Pro" panose="02040503050306020203" pitchFamily="18" charset="0"/>
                <a:cs typeface="Mercury Display"/>
              </a:rPr>
              <a:t>f</a:t>
            </a:r>
            <a:r>
              <a:rPr sz="942" b="1" u="sng" dirty="0">
                <a:solidFill>
                  <a:srgbClr val="C00000"/>
                </a:solidFill>
                <a:latin typeface="Minion Pro" panose="02040503050306020203" pitchFamily="18" charset="0"/>
                <a:cs typeface="Mercury Display"/>
              </a:rPr>
              <a:t>e</a:t>
            </a:r>
            <a:r>
              <a:rPr sz="942" b="1" u="sng" spc="19" dirty="0">
                <a:solidFill>
                  <a:srgbClr val="C00000"/>
                </a:solidFill>
                <a:latin typeface="Minion Pro" panose="02040503050306020203" pitchFamily="18" charset="0"/>
                <a:cs typeface="Mercury Display"/>
              </a:rPr>
              <a:t>n</a:t>
            </a:r>
            <a:r>
              <a:rPr sz="942" b="1" u="sng" spc="13" dirty="0">
                <a:solidFill>
                  <a:srgbClr val="C00000"/>
                </a:solidFill>
                <a:latin typeface="Minion Pro" panose="02040503050306020203" pitchFamily="18" charset="0"/>
                <a:cs typeface="Mercury Display"/>
              </a:rPr>
              <a:t>s</a:t>
            </a:r>
            <a:r>
              <a:rPr sz="942" b="1" u="sng" dirty="0">
                <a:solidFill>
                  <a:srgbClr val="C00000"/>
                </a:solidFill>
                <a:latin typeface="Minion Pro" panose="02040503050306020203" pitchFamily="18" charset="0"/>
                <a:cs typeface="Mercury Display"/>
              </a:rPr>
              <a:t>e </a:t>
            </a:r>
            <a:r>
              <a:rPr sz="942" b="1" u="sng" spc="13"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cono</a:t>
            </a:r>
            <a:r>
              <a:rPr sz="942" b="1" u="sng" spc="31" dirty="0">
                <a:solidFill>
                  <a:srgbClr val="C00000"/>
                </a:solidFill>
                <a:latin typeface="Minion Pro" panose="02040503050306020203" pitchFamily="18" charset="0"/>
                <a:cs typeface="Mercury Display"/>
              </a:rPr>
              <a:t>m</a:t>
            </a:r>
            <a:r>
              <a:rPr sz="942" b="1" u="sng" dirty="0">
                <a:solidFill>
                  <a:srgbClr val="C00000"/>
                </a:solidFill>
                <a:latin typeface="Minion Pro" panose="02040503050306020203" pitchFamily="18" charset="0"/>
                <a:cs typeface="Mercury Display"/>
              </a:rPr>
              <a:t>ic </a:t>
            </a:r>
            <a:r>
              <a:rPr sz="942" b="1" u="sng" spc="6" dirty="0">
                <a:solidFill>
                  <a:srgbClr val="C00000"/>
                </a:solidFill>
                <a:latin typeface="Minion Pro" panose="02040503050306020203" pitchFamily="18" charset="0"/>
                <a:cs typeface="Mercury Display"/>
              </a:rPr>
              <a:t>R</a:t>
            </a:r>
            <a:r>
              <a:rPr sz="942" b="1" u="sng" spc="13"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a</a:t>
            </a:r>
            <a:r>
              <a:rPr sz="942" b="1" u="sng" dirty="0">
                <a:solidFill>
                  <a:srgbClr val="C00000"/>
                </a:solidFill>
                <a:latin typeface="Minion Pro" panose="02040503050306020203" pitchFamily="18" charset="0"/>
                <a:cs typeface="Mercury Display"/>
              </a:rPr>
              <a:t>d</a:t>
            </a:r>
            <a:r>
              <a:rPr sz="942" b="1" u="sng" spc="6" dirty="0">
                <a:solidFill>
                  <a:srgbClr val="C00000"/>
                </a:solidFill>
                <a:latin typeface="Minion Pro" panose="02040503050306020203" pitchFamily="18" charset="0"/>
                <a:cs typeface="Mercury Display"/>
              </a:rPr>
              <a:t>j</a:t>
            </a:r>
            <a:r>
              <a:rPr sz="942" b="1" u="sng" spc="19" dirty="0">
                <a:solidFill>
                  <a:srgbClr val="C00000"/>
                </a:solidFill>
                <a:latin typeface="Minion Pro" panose="02040503050306020203" pitchFamily="18" charset="0"/>
                <a:cs typeface="Mercury Display"/>
              </a:rPr>
              <a:t>u</a:t>
            </a:r>
            <a:r>
              <a:rPr sz="942" b="1" u="sng" spc="13" dirty="0">
                <a:solidFill>
                  <a:srgbClr val="C00000"/>
                </a:solidFill>
                <a:latin typeface="Minion Pro" panose="02040503050306020203" pitchFamily="18" charset="0"/>
                <a:cs typeface="Mercury Display"/>
              </a:rPr>
              <a:t>s</a:t>
            </a:r>
            <a:r>
              <a:rPr sz="942" b="1" u="sng" spc="31"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m</a:t>
            </a:r>
            <a:r>
              <a:rPr sz="942" b="1" u="sng"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n</a:t>
            </a:r>
            <a:r>
              <a:rPr sz="942" b="1" u="sng" dirty="0">
                <a:solidFill>
                  <a:srgbClr val="C00000"/>
                </a:solidFill>
                <a:latin typeface="Minion Pro" panose="02040503050306020203" pitchFamily="18" charset="0"/>
                <a:cs typeface="Mercury Display"/>
              </a:rPr>
              <a:t>t </a:t>
            </a:r>
            <a:r>
              <a:rPr sz="942" b="1" u="sng" spc="19" dirty="0">
                <a:solidFill>
                  <a:srgbClr val="C00000"/>
                </a:solidFill>
                <a:latin typeface="Minion Pro" panose="02040503050306020203" pitchFamily="18" charset="0"/>
                <a:cs typeface="Mercury Display"/>
              </a:rPr>
              <a:t>Z</a:t>
            </a:r>
            <a:r>
              <a:rPr sz="942" b="1" u="sng" spc="6" dirty="0">
                <a:solidFill>
                  <a:srgbClr val="C00000"/>
                </a:solidFill>
                <a:latin typeface="Minion Pro" panose="02040503050306020203" pitchFamily="18" charset="0"/>
                <a:cs typeface="Mercury Display"/>
              </a:rPr>
              <a:t>on</a:t>
            </a:r>
            <a:r>
              <a:rPr sz="942" b="1" u="sng" dirty="0">
                <a:solidFill>
                  <a:srgbClr val="C00000"/>
                </a:solidFill>
                <a:latin typeface="Minion Pro" panose="02040503050306020203" pitchFamily="18" charset="0"/>
                <a:cs typeface="Mercury Display"/>
              </a:rPr>
              <a:t>e </a:t>
            </a:r>
            <a:r>
              <a:rPr sz="942" b="1" u="sng" spc="26" dirty="0">
                <a:solidFill>
                  <a:srgbClr val="C00000"/>
                </a:solidFill>
                <a:latin typeface="Minion Pro" panose="02040503050306020203" pitchFamily="18" charset="0"/>
                <a:cs typeface="Mercury Display"/>
              </a:rPr>
              <a:t>P</a:t>
            </a:r>
            <a:r>
              <a:rPr lang="en-US" sz="942" b="1" u="sng" spc="6" dirty="0">
                <a:solidFill>
                  <a:srgbClr val="C00000"/>
                </a:solidFill>
                <a:latin typeface="Minion Pro" panose="02040503050306020203" pitchFamily="18" charset="0"/>
                <a:cs typeface="Mercury Display"/>
              </a:rPr>
              <a:t>rogr</a:t>
            </a:r>
            <a:r>
              <a:rPr sz="942" b="1" u="sng" spc="31" dirty="0">
                <a:solidFill>
                  <a:srgbClr val="C00000"/>
                </a:solidFill>
                <a:latin typeface="Minion Pro" panose="02040503050306020203" pitchFamily="18" charset="0"/>
                <a:cs typeface="Mercury Display"/>
              </a:rPr>
              <a:t>am</a:t>
            </a:r>
            <a:r>
              <a:rPr sz="942" b="1" dirty="0">
                <a:solidFill>
                  <a:srgbClr val="B4292D"/>
                </a:solidFill>
                <a:latin typeface="Minion Pro" panose="02040503050306020203" pitchFamily="18" charset="0"/>
                <a:cs typeface="Mercury Display"/>
              </a:rPr>
              <a:t>: </a:t>
            </a:r>
            <a:r>
              <a:rPr lang="en-US" sz="942" b="1" dirty="0">
                <a:solidFill>
                  <a:srgbClr val="B4292D"/>
                </a:solidFill>
                <a:latin typeface="Minion Pro" panose="02040503050306020203" pitchFamily="18" charset="0"/>
                <a:cs typeface="Mercury Display"/>
              </a:rPr>
              <a:t> </a:t>
            </a:r>
            <a:r>
              <a:rPr sz="942" dirty="0">
                <a:latin typeface="Minion Pro" panose="02040503050306020203" pitchFamily="18" charset="0"/>
                <a:cs typeface="Mercury Display"/>
              </a:rPr>
              <a:t>A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x re</a:t>
            </a:r>
            <a:r>
              <a:rPr sz="942" spc="31" dirty="0">
                <a:latin typeface="Minion Pro" panose="02040503050306020203" pitchFamily="18" charset="0"/>
                <a:cs typeface="Mercury Display"/>
              </a:rPr>
              <a:t>f</a:t>
            </a:r>
            <a:r>
              <a:rPr sz="942" spc="26" dirty="0">
                <a:latin typeface="Minion Pro" panose="02040503050306020203" pitchFamily="18" charset="0"/>
                <a:cs typeface="Mercury Display"/>
              </a:rPr>
              <a:t>u</a:t>
            </a:r>
            <a:r>
              <a:rPr sz="942" dirty="0">
                <a:latin typeface="Minion Pro" panose="02040503050306020203" pitchFamily="18" charset="0"/>
                <a:cs typeface="Mercury Display"/>
              </a:rPr>
              <a:t>nd </a:t>
            </a:r>
            <a:r>
              <a:rPr sz="942" spc="-6" dirty="0">
                <a:latin typeface="Minion Pro" panose="02040503050306020203" pitchFamily="18" charset="0"/>
                <a:cs typeface="Mercury Display"/>
              </a:rPr>
              <a:t>p</a:t>
            </a:r>
            <a:r>
              <a:rPr sz="942" dirty="0">
                <a:latin typeface="Minion Pro" panose="02040503050306020203" pitchFamily="18" charset="0"/>
                <a:cs typeface="Mercury Display"/>
              </a:rPr>
              <a:t>ro</a:t>
            </a:r>
            <a:r>
              <a:rPr sz="942" spc="37" dirty="0">
                <a:latin typeface="Minion Pro" panose="02040503050306020203" pitchFamily="18" charset="0"/>
                <a:cs typeface="Mercury Display"/>
              </a:rPr>
              <a:t>g</a:t>
            </a:r>
            <a:r>
              <a:rPr sz="942" spc="6" dirty="0">
                <a:latin typeface="Minion Pro" panose="02040503050306020203" pitchFamily="18" charset="0"/>
                <a:cs typeface="Mercury Display"/>
              </a:rPr>
              <a:t>r</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m </a:t>
            </a:r>
            <a:r>
              <a:rPr sz="942" spc="6" dirty="0">
                <a:latin typeface="Minion Pro" panose="02040503050306020203" pitchFamily="18" charset="0"/>
                <a:cs typeface="Mercury Display"/>
              </a:rPr>
              <a:t>f</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r b</a:t>
            </a:r>
            <a:r>
              <a:rPr sz="942" spc="19" dirty="0">
                <a:latin typeface="Minion Pro" panose="02040503050306020203" pitchFamily="18" charset="0"/>
                <a:cs typeface="Mercury Display"/>
              </a:rPr>
              <a:t>u</a:t>
            </a:r>
            <a:r>
              <a:rPr sz="942" dirty="0">
                <a:latin typeface="Minion Pro" panose="02040503050306020203" pitchFamily="18" charset="0"/>
                <a:cs typeface="Mercury Display"/>
              </a:rPr>
              <a:t>s</a:t>
            </a:r>
            <a:r>
              <a:rPr sz="942" spc="19" dirty="0">
                <a:latin typeface="Minion Pro" panose="02040503050306020203" pitchFamily="18" charset="0"/>
                <a:cs typeface="Mercury Display"/>
              </a:rPr>
              <a:t>i</a:t>
            </a:r>
            <a:r>
              <a:rPr sz="942" dirty="0">
                <a:latin typeface="Minion Pro" panose="02040503050306020203" pitchFamily="18" charset="0"/>
                <a:cs typeface="Mercury Display"/>
              </a:rPr>
              <a:t>n</a:t>
            </a:r>
            <a:r>
              <a:rPr sz="942" spc="6" dirty="0">
                <a:latin typeface="Minion Pro" panose="02040503050306020203" pitchFamily="18" charset="0"/>
                <a:cs typeface="Mercury Display"/>
              </a:rPr>
              <a:t>e</a:t>
            </a:r>
            <a:r>
              <a:rPr sz="942" spc="13" dirty="0">
                <a:latin typeface="Minion Pro" panose="02040503050306020203" pitchFamily="18" charset="0"/>
                <a:cs typeface="Mercury Display"/>
              </a:rPr>
              <a:t>s</a:t>
            </a:r>
            <a:r>
              <a:rPr sz="942" dirty="0">
                <a:latin typeface="Minion Pro" panose="02040503050306020203" pitchFamily="18" charset="0"/>
                <a:cs typeface="Mercury Display"/>
              </a:rPr>
              <a:t>s r</a:t>
            </a:r>
            <a:r>
              <a:rPr sz="942" spc="13" dirty="0">
                <a:latin typeface="Minion Pro" panose="02040503050306020203" pitchFamily="18" charset="0"/>
                <a:cs typeface="Mercury Display"/>
              </a:rPr>
              <a:t>ec</a:t>
            </a:r>
            <a:r>
              <a:rPr sz="942" spc="26" dirty="0">
                <a:latin typeface="Minion Pro" panose="02040503050306020203" pitchFamily="18" charset="0"/>
                <a:cs typeface="Mercury Display"/>
              </a:rPr>
              <a:t>r</a:t>
            </a:r>
            <a:r>
              <a:rPr sz="942" spc="19" dirty="0">
                <a:latin typeface="Minion Pro" panose="02040503050306020203" pitchFamily="18" charset="0"/>
                <a:cs typeface="Mercury Display"/>
              </a:rPr>
              <a:t>u</a:t>
            </a:r>
            <a:r>
              <a:rPr sz="942" spc="-6" dirty="0">
                <a:latin typeface="Minion Pro" panose="02040503050306020203" pitchFamily="18" charset="0"/>
                <a:cs typeface="Mercury Display"/>
              </a:rPr>
              <a:t>i</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m</a:t>
            </a:r>
            <a:r>
              <a:rPr sz="942" spc="-6" dirty="0">
                <a:latin typeface="Minion Pro" panose="02040503050306020203" pitchFamily="18" charset="0"/>
                <a:cs typeface="Mercury Display"/>
              </a:rPr>
              <a:t>en</a:t>
            </a:r>
            <a:r>
              <a:rPr sz="942" dirty="0">
                <a:latin typeface="Minion Pro" panose="02040503050306020203" pitchFamily="18" charset="0"/>
                <a:cs typeface="Mercury Display"/>
              </a:rPr>
              <a:t>t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j</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b </a:t>
            </a:r>
            <a:r>
              <a:rPr sz="942" spc="13" dirty="0">
                <a:latin typeface="Minion Pro" panose="02040503050306020203" pitchFamily="18" charset="0"/>
                <a:cs typeface="Mercury Display"/>
              </a:rPr>
              <a:t>c</a:t>
            </a:r>
            <a:r>
              <a:rPr sz="942" dirty="0">
                <a:latin typeface="Minion Pro" panose="02040503050306020203" pitchFamily="18" charset="0"/>
                <a:cs typeface="Mercury Display"/>
              </a:rPr>
              <a:t>r</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a</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n </a:t>
            </a:r>
            <a:r>
              <a:rPr sz="942" spc="19" dirty="0">
                <a:latin typeface="Minion Pro" panose="02040503050306020203" pitchFamily="18" charset="0"/>
                <a:cs typeface="Mercury Display"/>
              </a:rPr>
              <a:t>i</a:t>
            </a:r>
            <a:r>
              <a:rPr sz="942" dirty="0">
                <a:latin typeface="Minion Pro" panose="02040503050306020203" pitchFamily="18" charset="0"/>
                <a:cs typeface="Mercury Display"/>
              </a:rPr>
              <a:t>n </a:t>
            </a:r>
            <a:r>
              <a:rPr sz="942" spc="6" dirty="0">
                <a:latin typeface="Minion Pro" panose="02040503050306020203" pitchFamily="18" charset="0"/>
                <a:cs typeface="Mercury Display"/>
              </a:rPr>
              <a:t>ad</a:t>
            </a:r>
            <a:r>
              <a:rPr sz="942" dirty="0">
                <a:latin typeface="Minion Pro" panose="02040503050306020203" pitchFamily="18" charset="0"/>
                <a:cs typeface="Mercury Display"/>
              </a:rPr>
              <a:t>v</a:t>
            </a:r>
            <a:r>
              <a:rPr sz="942" spc="-6" dirty="0">
                <a:latin typeface="Minion Pro" panose="02040503050306020203" pitchFamily="18" charset="0"/>
                <a:cs typeface="Mercury Display"/>
              </a:rPr>
              <a:t>e</a:t>
            </a:r>
            <a:r>
              <a:rPr sz="942" spc="13" dirty="0">
                <a:latin typeface="Minion Pro" panose="02040503050306020203" pitchFamily="18" charset="0"/>
                <a:cs typeface="Mercury Display"/>
              </a:rPr>
              <a:t>rs</a:t>
            </a:r>
            <a:r>
              <a:rPr sz="942" spc="6" dirty="0">
                <a:latin typeface="Minion Pro" panose="02040503050306020203" pitchFamily="18" charset="0"/>
                <a:cs typeface="Mercury Display"/>
              </a:rPr>
              <a:t>el</a:t>
            </a:r>
            <a:r>
              <a:rPr sz="942" dirty="0">
                <a:latin typeface="Minion Pro" panose="02040503050306020203" pitchFamily="18" charset="0"/>
                <a:cs typeface="Mercury Display"/>
              </a:rPr>
              <a:t>y </a:t>
            </a:r>
            <a:r>
              <a:rPr sz="942" spc="19" dirty="0">
                <a:latin typeface="Minion Pro" panose="02040503050306020203" pitchFamily="18" charset="0"/>
                <a:cs typeface="Mercury Display"/>
              </a:rPr>
              <a:t>i</a:t>
            </a:r>
            <a:r>
              <a:rPr sz="942" spc="-6" dirty="0">
                <a:latin typeface="Minion Pro" panose="02040503050306020203" pitchFamily="18" charset="0"/>
                <a:cs typeface="Mercury Display"/>
              </a:rPr>
              <a:t>m</a:t>
            </a:r>
            <a:r>
              <a:rPr sz="942" dirty="0">
                <a:latin typeface="Minion Pro" panose="02040503050306020203" pitchFamily="18" charset="0"/>
                <a:cs typeface="Mercury Display"/>
              </a:rPr>
              <a:t>pa</a:t>
            </a:r>
            <a:r>
              <a:rPr sz="942" spc="19" dirty="0">
                <a:latin typeface="Minion Pro" panose="02040503050306020203" pitchFamily="18" charset="0"/>
                <a:cs typeface="Mercury Display"/>
              </a:rPr>
              <a:t>c</a:t>
            </a:r>
            <a:r>
              <a:rPr sz="942" spc="6" dirty="0">
                <a:latin typeface="Minion Pro" panose="02040503050306020203" pitchFamily="18" charset="0"/>
                <a:cs typeface="Mercury Display"/>
              </a:rPr>
              <a:t>te</a:t>
            </a:r>
            <a:r>
              <a:rPr sz="942" dirty="0">
                <a:latin typeface="Minion Pro" panose="02040503050306020203" pitchFamily="18" charset="0"/>
                <a:cs typeface="Mercury Display"/>
              </a:rPr>
              <a:t>d </a:t>
            </a:r>
            <a:r>
              <a:rPr sz="942" spc="6" dirty="0">
                <a:latin typeface="Minion Pro" panose="02040503050306020203" pitchFamily="18" charset="0"/>
                <a:cs typeface="Mercury Display"/>
              </a:rPr>
              <a:t>d</a:t>
            </a:r>
            <a:r>
              <a:rPr sz="942" dirty="0">
                <a:latin typeface="Minion Pro" panose="02040503050306020203" pitchFamily="18" charset="0"/>
                <a:cs typeface="Mercury Display"/>
              </a:rPr>
              <a:t>ef</a:t>
            </a:r>
            <a:r>
              <a:rPr sz="942" spc="-6" dirty="0">
                <a:latin typeface="Minion Pro" panose="02040503050306020203" pitchFamily="18" charset="0"/>
                <a:cs typeface="Mercury Display"/>
              </a:rPr>
              <a:t>e</a:t>
            </a:r>
            <a:r>
              <a:rPr sz="942" spc="19" dirty="0">
                <a:latin typeface="Minion Pro" panose="02040503050306020203" pitchFamily="18" charset="0"/>
                <a:cs typeface="Mercury Display"/>
              </a:rPr>
              <a:t>n</a:t>
            </a:r>
            <a:r>
              <a:rPr sz="942" spc="13" dirty="0">
                <a:latin typeface="Minion Pro" panose="02040503050306020203" pitchFamily="18" charset="0"/>
                <a:cs typeface="Mercury Display"/>
              </a:rPr>
              <a:t>s</a:t>
            </a:r>
            <a:r>
              <a:rPr sz="942" spc="6" dirty="0">
                <a:latin typeface="Minion Pro" panose="02040503050306020203" pitchFamily="18" charset="0"/>
                <a:cs typeface="Mercury Display"/>
              </a:rPr>
              <a:t>e</a:t>
            </a:r>
            <a:r>
              <a:rPr sz="942" spc="19" dirty="0">
                <a:latin typeface="Minion Pro" panose="02040503050306020203" pitchFamily="18" charset="0"/>
                <a:cs typeface="Mercury Display"/>
              </a:rPr>
              <a:t>-</a:t>
            </a:r>
            <a:r>
              <a:rPr sz="942" spc="6" dirty="0">
                <a:latin typeface="Minion Pro" panose="02040503050306020203" pitchFamily="18" charset="0"/>
                <a:cs typeface="Mercury Display"/>
              </a:rPr>
              <a:t>d</a:t>
            </a:r>
            <a:r>
              <a:rPr sz="942" dirty="0">
                <a:latin typeface="Minion Pro" panose="02040503050306020203" pitchFamily="18" charset="0"/>
                <a:cs typeface="Mercury Display"/>
              </a:rPr>
              <a:t>e</a:t>
            </a:r>
            <a:r>
              <a:rPr sz="942" spc="13" dirty="0">
                <a:latin typeface="Minion Pro" panose="02040503050306020203" pitchFamily="18" charset="0"/>
                <a:cs typeface="Mercury Display"/>
              </a:rPr>
              <a:t>p</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n</a:t>
            </a:r>
            <a:r>
              <a:rPr sz="942" spc="6" dirty="0">
                <a:latin typeface="Minion Pro" panose="02040503050306020203" pitchFamily="18" charset="0"/>
                <a:cs typeface="Mercury Display"/>
              </a:rPr>
              <a:t>d</a:t>
            </a:r>
            <a:r>
              <a:rPr sz="942" spc="-6" dirty="0">
                <a:latin typeface="Minion Pro" panose="02040503050306020203" pitchFamily="18" charset="0"/>
                <a:cs typeface="Mercury Display"/>
              </a:rPr>
              <a:t>en</a:t>
            </a:r>
            <a:r>
              <a:rPr sz="942" dirty="0">
                <a:latin typeface="Minion Pro" panose="02040503050306020203" pitchFamily="18" charset="0"/>
                <a:cs typeface="Mercury Display"/>
              </a:rPr>
              <a:t>t </a:t>
            </a:r>
            <a:r>
              <a:rPr sz="942" spc="6" dirty="0">
                <a:latin typeface="Minion Pro" panose="02040503050306020203" pitchFamily="18" charset="0"/>
                <a:cs typeface="Mercury Display"/>
              </a:rPr>
              <a:t>c</a:t>
            </a:r>
            <a:r>
              <a:rPr sz="942" spc="-6" dirty="0">
                <a:latin typeface="Minion Pro" panose="02040503050306020203" pitchFamily="18" charset="0"/>
                <a:cs typeface="Mercury Display"/>
              </a:rPr>
              <a:t>o</a:t>
            </a:r>
            <a:r>
              <a:rPr sz="942" spc="19" dirty="0">
                <a:latin typeface="Minion Pro" panose="02040503050306020203" pitchFamily="18" charset="0"/>
                <a:cs typeface="Mercury Display"/>
              </a:rPr>
              <a:t>m</a:t>
            </a:r>
            <a:r>
              <a:rPr sz="942" spc="-6" dirty="0">
                <a:latin typeface="Minion Pro" panose="02040503050306020203" pitchFamily="18" charset="0"/>
                <a:cs typeface="Mercury Display"/>
              </a:rPr>
              <a:t>m</a:t>
            </a:r>
            <a:r>
              <a:rPr sz="942" spc="26" dirty="0">
                <a:latin typeface="Minion Pro" panose="02040503050306020203" pitchFamily="18" charset="0"/>
                <a:cs typeface="Mercury Display"/>
              </a:rPr>
              <a:t>u</a:t>
            </a:r>
            <a:r>
              <a:rPr sz="942" spc="19" dirty="0">
                <a:latin typeface="Minion Pro" panose="02040503050306020203" pitchFamily="18" charset="0"/>
                <a:cs typeface="Mercury Display"/>
              </a:rPr>
              <a:t>n</a:t>
            </a:r>
            <a:r>
              <a:rPr sz="942" spc="-6" dirty="0">
                <a:latin typeface="Minion Pro" panose="02040503050306020203" pitchFamily="18" charset="0"/>
                <a:cs typeface="Mercury Display"/>
              </a:rPr>
              <a:t>i</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e</a:t>
            </a:r>
            <a:r>
              <a:rPr sz="942" spc="13" dirty="0">
                <a:latin typeface="Minion Pro" panose="02040503050306020203" pitchFamily="18" charset="0"/>
                <a:cs typeface="Mercury Display"/>
              </a:rPr>
              <a:t>s</a:t>
            </a:r>
            <a:r>
              <a:rPr sz="942" dirty="0">
                <a:latin typeface="Minion Pro" panose="02040503050306020203" pitchFamily="18" charset="0"/>
                <a:cs typeface="Mercury Display"/>
              </a:rPr>
              <a:t>.</a:t>
            </a:r>
          </a:p>
          <a:p>
            <a:pPr marL="15963" marR="107745">
              <a:spcBef>
                <a:spcPts val="722"/>
              </a:spcBef>
            </a:pPr>
            <a:r>
              <a:rPr sz="942" b="1" u="sng" spc="6" dirty="0">
                <a:solidFill>
                  <a:srgbClr val="C00000"/>
                </a:solidFill>
                <a:latin typeface="Minion Pro" panose="02040503050306020203" pitchFamily="18" charset="0"/>
                <a:cs typeface="Mercury Display"/>
              </a:rPr>
              <a:t>R</a:t>
            </a:r>
            <a:r>
              <a:rPr sz="942" b="1" u="sng" spc="13" dirty="0">
                <a:solidFill>
                  <a:srgbClr val="C00000"/>
                </a:solidFill>
                <a:latin typeface="Minion Pro" panose="02040503050306020203" pitchFamily="18" charset="0"/>
                <a:cs typeface="Mercury Display"/>
              </a:rPr>
              <a:t>ese</a:t>
            </a:r>
            <a:r>
              <a:rPr sz="942" b="1" u="sng" spc="31" dirty="0">
                <a:solidFill>
                  <a:srgbClr val="C00000"/>
                </a:solidFill>
                <a:latin typeface="Minion Pro" panose="02040503050306020203" pitchFamily="18" charset="0"/>
                <a:cs typeface="Mercury Display"/>
              </a:rPr>
              <a:t>a</a:t>
            </a:r>
            <a:r>
              <a:rPr sz="942" b="1" u="sng" spc="6" dirty="0">
                <a:solidFill>
                  <a:srgbClr val="C00000"/>
                </a:solidFill>
                <a:latin typeface="Minion Pro" panose="02040503050306020203" pitchFamily="18" charset="0"/>
                <a:cs typeface="Mercury Display"/>
              </a:rPr>
              <a:t>rc</a:t>
            </a:r>
            <a:r>
              <a:rPr sz="942" b="1" u="sng" dirty="0">
                <a:solidFill>
                  <a:srgbClr val="C00000"/>
                </a:solidFill>
                <a:latin typeface="Minion Pro" panose="02040503050306020203" pitchFamily="18" charset="0"/>
                <a:cs typeface="Mercury Display"/>
              </a:rPr>
              <a:t>h &amp; </a:t>
            </a:r>
            <a:r>
              <a:rPr sz="942" b="1" u="sng" spc="13" dirty="0">
                <a:solidFill>
                  <a:srgbClr val="C00000"/>
                </a:solidFill>
                <a:latin typeface="Minion Pro" panose="02040503050306020203" pitchFamily="18" charset="0"/>
                <a:cs typeface="Mercury Display"/>
              </a:rPr>
              <a:t>D</a:t>
            </a:r>
            <a:r>
              <a:rPr sz="942" b="1" u="sng" spc="6" dirty="0">
                <a:solidFill>
                  <a:srgbClr val="C00000"/>
                </a:solidFill>
                <a:latin typeface="Minion Pro" panose="02040503050306020203" pitchFamily="18" charset="0"/>
                <a:cs typeface="Mercury Display"/>
              </a:rPr>
              <a:t>e</a:t>
            </a:r>
            <a:r>
              <a:rPr sz="942" b="1" u="sng" spc="-13" dirty="0">
                <a:solidFill>
                  <a:srgbClr val="C00000"/>
                </a:solidFill>
                <a:latin typeface="Minion Pro" panose="02040503050306020203" pitchFamily="18" charset="0"/>
                <a:cs typeface="Mercury Display"/>
              </a:rPr>
              <a:t>v</a:t>
            </a:r>
            <a:r>
              <a:rPr sz="942" b="1" u="sng" spc="6" dirty="0">
                <a:solidFill>
                  <a:srgbClr val="C00000"/>
                </a:solidFill>
                <a:latin typeface="Minion Pro" panose="02040503050306020203" pitchFamily="18" charset="0"/>
                <a:cs typeface="Mercury Display"/>
              </a:rPr>
              <a:t>elo</a:t>
            </a:r>
            <a:r>
              <a:rPr sz="942" b="1" u="sng" dirty="0">
                <a:solidFill>
                  <a:srgbClr val="C00000"/>
                </a:solidFill>
                <a:latin typeface="Minion Pro" panose="02040503050306020203" pitchFamily="18" charset="0"/>
                <a:cs typeface="Mercury Display"/>
              </a:rPr>
              <a:t>p</a:t>
            </a:r>
            <a:r>
              <a:rPr sz="942" b="1" u="sng" spc="6" dirty="0">
                <a:solidFill>
                  <a:srgbClr val="C00000"/>
                </a:solidFill>
                <a:latin typeface="Minion Pro" panose="02040503050306020203" pitchFamily="18" charset="0"/>
                <a:cs typeface="Mercury Display"/>
              </a:rPr>
              <a:t>m</a:t>
            </a:r>
            <a:r>
              <a:rPr sz="942" b="1" u="sng"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n</a:t>
            </a:r>
            <a:r>
              <a:rPr sz="942" b="1" u="sng" dirty="0">
                <a:solidFill>
                  <a:srgbClr val="C00000"/>
                </a:solidFill>
                <a:latin typeface="Minion Pro" panose="02040503050306020203" pitchFamily="18" charset="0"/>
                <a:cs typeface="Mercury Display"/>
              </a:rPr>
              <a:t>t </a:t>
            </a:r>
            <a:r>
              <a:rPr sz="942" b="1" u="sng" spc="6" dirty="0">
                <a:solidFill>
                  <a:srgbClr val="C00000"/>
                </a:solidFill>
                <a:latin typeface="Minion Pro" panose="02040503050306020203" pitchFamily="18" charset="0"/>
                <a:cs typeface="Mercury Display"/>
              </a:rPr>
              <a:t>T</a:t>
            </a:r>
            <a:r>
              <a:rPr sz="942" b="1" u="sng" spc="31" dirty="0">
                <a:solidFill>
                  <a:srgbClr val="C00000"/>
                </a:solidFill>
                <a:latin typeface="Minion Pro" panose="02040503050306020203" pitchFamily="18" charset="0"/>
                <a:cs typeface="Mercury Display"/>
              </a:rPr>
              <a:t>a</a:t>
            </a:r>
            <a:r>
              <a:rPr sz="942" b="1" u="sng" dirty="0">
                <a:solidFill>
                  <a:srgbClr val="C00000"/>
                </a:solidFill>
                <a:latin typeface="Minion Pro" panose="02040503050306020203" pitchFamily="18" charset="0"/>
                <a:cs typeface="Mercury Display"/>
              </a:rPr>
              <a:t>x </a:t>
            </a:r>
            <a:r>
              <a:rPr sz="942" b="1" u="sng" spc="13" dirty="0">
                <a:solidFill>
                  <a:srgbClr val="C00000"/>
                </a:solidFill>
                <a:latin typeface="Minion Pro" panose="02040503050306020203" pitchFamily="18" charset="0"/>
                <a:cs typeface="Mercury Display"/>
              </a:rPr>
              <a:t>C</a:t>
            </a:r>
            <a:r>
              <a:rPr sz="942" b="1" u="sng" spc="6" dirty="0">
                <a:solidFill>
                  <a:srgbClr val="C00000"/>
                </a:solidFill>
                <a:latin typeface="Minion Pro" panose="02040503050306020203" pitchFamily="18" charset="0"/>
                <a:cs typeface="Mercury Display"/>
              </a:rPr>
              <a:t>r</a:t>
            </a:r>
            <a:r>
              <a:rPr sz="942" b="1" u="sng" spc="13" dirty="0">
                <a:solidFill>
                  <a:srgbClr val="C00000"/>
                </a:solidFill>
                <a:latin typeface="Minion Pro" panose="02040503050306020203" pitchFamily="18" charset="0"/>
                <a:cs typeface="Mercury Display"/>
              </a:rPr>
              <a:t>e</a:t>
            </a:r>
            <a:r>
              <a:rPr sz="942" b="1" u="sng" spc="31" dirty="0">
                <a:solidFill>
                  <a:srgbClr val="C00000"/>
                </a:solidFill>
                <a:latin typeface="Minion Pro" panose="02040503050306020203" pitchFamily="18" charset="0"/>
                <a:cs typeface="Mercury Display"/>
              </a:rPr>
              <a:t>d</a:t>
            </a:r>
            <a:r>
              <a:rPr sz="942" b="1" u="sng" spc="6" dirty="0">
                <a:solidFill>
                  <a:srgbClr val="C00000"/>
                </a:solidFill>
                <a:latin typeface="Minion Pro" panose="02040503050306020203" pitchFamily="18" charset="0"/>
                <a:cs typeface="Mercury Display"/>
              </a:rPr>
              <a:t>i</a:t>
            </a:r>
            <a:r>
              <a:rPr sz="942" b="1" u="sng" spc="31" dirty="0">
                <a:solidFill>
                  <a:srgbClr val="C00000"/>
                </a:solidFill>
                <a:latin typeface="Minion Pro" panose="02040503050306020203" pitchFamily="18" charset="0"/>
                <a:cs typeface="Mercury Display"/>
              </a:rPr>
              <a:t>t</a:t>
            </a:r>
            <a:r>
              <a:rPr sz="942" b="1" u="sng" dirty="0">
                <a:solidFill>
                  <a:srgbClr val="C00000"/>
                </a:solidFill>
                <a:latin typeface="Minion Pro" panose="02040503050306020203" pitchFamily="18" charset="0"/>
                <a:cs typeface="Mercury Display"/>
              </a:rPr>
              <a:t>:</a:t>
            </a:r>
            <a:r>
              <a:rPr sz="942" b="1" dirty="0">
                <a:solidFill>
                  <a:srgbClr val="C00000"/>
                </a:solidFill>
                <a:latin typeface="Minion Pro" panose="02040503050306020203" pitchFamily="18" charset="0"/>
                <a:cs typeface="Mercury Display"/>
              </a:rPr>
              <a:t> </a:t>
            </a:r>
            <a:r>
              <a:rPr lang="en-US" sz="942" b="1" dirty="0">
                <a:solidFill>
                  <a:srgbClr val="C00000"/>
                </a:solidFill>
                <a:latin typeface="Minion Pro" panose="02040503050306020203" pitchFamily="18" charset="0"/>
                <a:cs typeface="Mercury Display"/>
              </a:rPr>
              <a:t> </a:t>
            </a:r>
            <a:r>
              <a:rPr sz="942" dirty="0">
                <a:latin typeface="Minion Pro" panose="02040503050306020203" pitchFamily="18" charset="0"/>
                <a:cs typeface="Mercury Display"/>
              </a:rPr>
              <a:t>Giv</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s </a:t>
            </a:r>
            <a:r>
              <a:rPr sz="942" spc="6" dirty="0">
                <a:latin typeface="Minion Pro" panose="02040503050306020203" pitchFamily="18" charset="0"/>
                <a:cs typeface="Mercury Display"/>
              </a:rPr>
              <a:t>c</a:t>
            </a:r>
            <a:r>
              <a:rPr sz="942" spc="-6" dirty="0">
                <a:latin typeface="Minion Pro" panose="02040503050306020203" pitchFamily="18" charset="0"/>
                <a:cs typeface="Mercury Display"/>
              </a:rPr>
              <a:t>om</a:t>
            </a:r>
            <a:r>
              <a:rPr sz="942" dirty="0">
                <a:latin typeface="Minion Pro" panose="02040503050306020203" pitchFamily="18" charset="0"/>
                <a:cs typeface="Mercury Display"/>
              </a:rPr>
              <a:t>p</a:t>
            </a:r>
            <a:r>
              <a:rPr sz="942" spc="31" dirty="0">
                <a:latin typeface="Minion Pro" panose="02040503050306020203" pitchFamily="18" charset="0"/>
                <a:cs typeface="Mercury Display"/>
              </a:rPr>
              <a:t>a</a:t>
            </a:r>
            <a:r>
              <a:rPr sz="942" spc="19" dirty="0">
                <a:latin typeface="Minion Pro" panose="02040503050306020203" pitchFamily="18" charset="0"/>
                <a:cs typeface="Mercury Display"/>
              </a:rPr>
              <a:t>n</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s a ch</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c</a:t>
            </a:r>
            <a:r>
              <a:rPr sz="942" dirty="0">
                <a:latin typeface="Minion Pro" panose="02040503050306020203" pitchFamily="18" charset="0"/>
                <a:cs typeface="Mercury Display"/>
              </a:rPr>
              <a:t>e </a:t>
            </a:r>
            <a:r>
              <a:rPr sz="942" spc="13" dirty="0">
                <a:latin typeface="Minion Pro" panose="02040503050306020203" pitchFamily="18" charset="0"/>
                <a:cs typeface="Mercury Display"/>
              </a:rPr>
              <a:t>b</a:t>
            </a:r>
            <a:r>
              <a:rPr sz="942" spc="6" dirty="0">
                <a:latin typeface="Minion Pro" panose="02040503050306020203" pitchFamily="18" charset="0"/>
                <a:cs typeface="Mercury Display"/>
              </a:rPr>
              <a:t>e</a:t>
            </a:r>
            <a:r>
              <a:rPr sz="942" spc="44" dirty="0">
                <a:latin typeface="Minion Pro" panose="02040503050306020203" pitchFamily="18" charset="0"/>
                <a:cs typeface="Mercury Display"/>
              </a:rPr>
              <a:t>t</a:t>
            </a:r>
            <a:r>
              <a:rPr sz="942" dirty="0">
                <a:latin typeface="Minion Pro" panose="02040503050306020203" pitchFamily="18" charset="0"/>
                <a:cs typeface="Mercury Display"/>
              </a:rPr>
              <a:t>w</a:t>
            </a:r>
            <a:r>
              <a:rPr sz="942" spc="13" dirty="0">
                <a:latin typeface="Minion Pro" panose="02040503050306020203" pitchFamily="18" charset="0"/>
                <a:cs typeface="Mercury Display"/>
              </a:rPr>
              <a:t>e</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n a </a:t>
            </a:r>
            <a:r>
              <a:rPr sz="942" spc="31" dirty="0">
                <a:latin typeface="Minion Pro" panose="02040503050306020203" pitchFamily="18" charset="0"/>
                <a:cs typeface="Mercury Display"/>
              </a:rPr>
              <a:t>f</a:t>
            </a:r>
            <a:r>
              <a:rPr sz="942" spc="6" dirty="0">
                <a:latin typeface="Minion Pro" panose="02040503050306020203" pitchFamily="18" charset="0"/>
                <a:cs typeface="Mercury Display"/>
              </a:rPr>
              <a:t>r</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nc</a:t>
            </a:r>
            <a:r>
              <a:rPr sz="942" spc="19" dirty="0">
                <a:latin typeface="Minion Pro" panose="02040503050306020203" pitchFamily="18" charset="0"/>
                <a:cs typeface="Mercury Display"/>
              </a:rPr>
              <a:t>h</a:t>
            </a:r>
            <a:r>
              <a:rPr sz="942" spc="13" dirty="0">
                <a:latin typeface="Minion Pro" panose="02040503050306020203" pitchFamily="18" charset="0"/>
                <a:cs typeface="Mercury Display"/>
              </a:rPr>
              <a:t>is</a:t>
            </a:r>
            <a:r>
              <a:rPr sz="942" dirty="0">
                <a:latin typeface="Minion Pro" panose="02040503050306020203" pitchFamily="18" charset="0"/>
                <a:cs typeface="Mercury Display"/>
              </a:rPr>
              <a:t>e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x </a:t>
            </a:r>
            <a:r>
              <a:rPr sz="942" spc="13" dirty="0">
                <a:latin typeface="Minion Pro" panose="02040503050306020203" pitchFamily="18" charset="0"/>
                <a:cs typeface="Mercury Display"/>
              </a:rPr>
              <a:t>c</a:t>
            </a:r>
            <a:r>
              <a:rPr sz="942" dirty="0">
                <a:latin typeface="Minion Pro" panose="02040503050306020203" pitchFamily="18" charset="0"/>
                <a:cs typeface="Mercury Display"/>
              </a:rPr>
              <a:t>r</a:t>
            </a:r>
            <a:r>
              <a:rPr sz="942" spc="6" dirty="0">
                <a:latin typeface="Minion Pro" panose="02040503050306020203" pitchFamily="18" charset="0"/>
                <a:cs typeface="Mercury Display"/>
              </a:rPr>
              <a:t>e</a:t>
            </a:r>
            <a:r>
              <a:rPr sz="942" spc="26" dirty="0">
                <a:latin typeface="Minion Pro" panose="02040503050306020203" pitchFamily="18" charset="0"/>
                <a:cs typeface="Mercury Display"/>
              </a:rPr>
              <a:t>d</a:t>
            </a:r>
            <a:r>
              <a:rPr sz="942" spc="-6" dirty="0">
                <a:latin typeface="Minion Pro" panose="02040503050306020203" pitchFamily="18" charset="0"/>
                <a:cs typeface="Mercury Display"/>
              </a:rPr>
              <a:t>i</a:t>
            </a:r>
            <a:r>
              <a:rPr sz="942" dirty="0">
                <a:latin typeface="Minion Pro" panose="02040503050306020203" pitchFamily="18" charset="0"/>
                <a:cs typeface="Mercury Display"/>
              </a:rPr>
              <a:t>t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a </a:t>
            </a:r>
            <a:r>
              <a:rPr sz="942" spc="6" dirty="0">
                <a:latin typeface="Minion Pro" panose="02040503050306020203" pitchFamily="18" charset="0"/>
                <a:cs typeface="Mercury Display"/>
              </a:rPr>
              <a:t>s</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l</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s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x e</a:t>
            </a:r>
            <a:r>
              <a:rPr sz="942" spc="-13" dirty="0">
                <a:latin typeface="Minion Pro" panose="02040503050306020203" pitchFamily="18" charset="0"/>
                <a:cs typeface="Mercury Display"/>
              </a:rPr>
              <a:t>x</a:t>
            </a:r>
            <a:r>
              <a:rPr sz="942" spc="-6" dirty="0">
                <a:latin typeface="Minion Pro" panose="02040503050306020203" pitchFamily="18" charset="0"/>
                <a:cs typeface="Mercury Display"/>
              </a:rPr>
              <a:t>em</a:t>
            </a:r>
            <a:r>
              <a:rPr sz="942" dirty="0">
                <a:latin typeface="Minion Pro" panose="02040503050306020203" pitchFamily="18" charset="0"/>
                <a:cs typeface="Mercury Display"/>
              </a:rPr>
              <a:t>p</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n </a:t>
            </a:r>
            <a:r>
              <a:rPr sz="942" spc="6" dirty="0">
                <a:latin typeface="Minion Pro" panose="02040503050306020203" pitchFamily="18" charset="0"/>
                <a:cs typeface="Mercury Display"/>
              </a:rPr>
              <a:t>f</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r </a:t>
            </a:r>
            <a:r>
              <a:rPr sz="942" spc="13" dirty="0">
                <a:latin typeface="Minion Pro" panose="02040503050306020203" pitchFamily="18" charset="0"/>
                <a:cs typeface="Mercury Display"/>
              </a:rPr>
              <a:t>m</a:t>
            </a:r>
            <a:r>
              <a:rPr sz="942" spc="6" dirty="0">
                <a:latin typeface="Minion Pro" panose="02040503050306020203" pitchFamily="18" charset="0"/>
                <a:cs typeface="Mercury Display"/>
              </a:rPr>
              <a:t>at</a:t>
            </a:r>
            <a:r>
              <a:rPr sz="942" spc="-6" dirty="0">
                <a:latin typeface="Minion Pro" panose="02040503050306020203" pitchFamily="18" charset="0"/>
                <a:cs typeface="Mercury Display"/>
              </a:rPr>
              <a:t>e</a:t>
            </a:r>
            <a:r>
              <a:rPr sz="942" spc="19" dirty="0">
                <a:latin typeface="Minion Pro" panose="02040503050306020203" pitchFamily="18" charset="0"/>
                <a:cs typeface="Mercury Display"/>
              </a:rPr>
              <a:t>r</a:t>
            </a:r>
            <a:r>
              <a:rPr sz="942" spc="6" dirty="0">
                <a:latin typeface="Minion Pro" panose="02040503050306020203" pitchFamily="18" charset="0"/>
                <a:cs typeface="Mercury Display"/>
              </a:rPr>
              <a:t>i</a:t>
            </a:r>
            <a:r>
              <a:rPr sz="942" spc="31" dirty="0">
                <a:latin typeface="Minion Pro" panose="02040503050306020203" pitchFamily="18" charset="0"/>
                <a:cs typeface="Mercury Display"/>
              </a:rPr>
              <a:t>a</a:t>
            </a:r>
            <a:r>
              <a:rPr sz="942" spc="19" dirty="0">
                <a:latin typeface="Minion Pro" panose="02040503050306020203" pitchFamily="18" charset="0"/>
                <a:cs typeface="Mercury Display"/>
              </a:rPr>
              <a:t>l</a:t>
            </a:r>
            <a:r>
              <a:rPr sz="942" spc="13" dirty="0">
                <a:latin typeface="Minion Pro" panose="02040503050306020203" pitchFamily="18" charset="0"/>
                <a:cs typeface="Mercury Display"/>
              </a:rPr>
              <a:t>s</a:t>
            </a:r>
            <a:r>
              <a:rPr sz="942" dirty="0">
                <a:latin typeface="Minion Pro" panose="02040503050306020203" pitchFamily="18" charset="0"/>
                <a:cs typeface="Mercury Display"/>
              </a:rPr>
              <a:t>, </a:t>
            </a:r>
            <a:r>
              <a:rPr sz="942" spc="13" dirty="0">
                <a:latin typeface="Minion Pro" panose="02040503050306020203" pitchFamily="18" charset="0"/>
                <a:cs typeface="Mercury Display"/>
              </a:rPr>
              <a:t>s</a:t>
            </a:r>
            <a:r>
              <a:rPr sz="942" spc="-6" dirty="0">
                <a:latin typeface="Minion Pro" panose="02040503050306020203" pitchFamily="18" charset="0"/>
                <a:cs typeface="Mercury Display"/>
              </a:rPr>
              <a:t>o</a:t>
            </a:r>
            <a:r>
              <a:rPr sz="942" spc="37" dirty="0">
                <a:latin typeface="Minion Pro" panose="02040503050306020203" pitchFamily="18" charset="0"/>
                <a:cs typeface="Mercury Display"/>
              </a:rPr>
              <a:t>f</a:t>
            </a:r>
            <a:r>
              <a:rPr sz="942" spc="44" dirty="0">
                <a:latin typeface="Minion Pro" panose="02040503050306020203" pitchFamily="18" charset="0"/>
                <a:cs typeface="Mercury Display"/>
              </a:rPr>
              <a:t>t</a:t>
            </a:r>
            <a:r>
              <a:rPr sz="942" spc="6" dirty="0">
                <a:latin typeface="Minion Pro" panose="02040503050306020203" pitchFamily="18" charset="0"/>
                <a:cs typeface="Mercury Display"/>
              </a:rPr>
              <a:t>w</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re,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a:t>
            </a:r>
            <a:r>
              <a:rPr sz="942" spc="6" dirty="0">
                <a:latin typeface="Minion Pro" panose="02040503050306020203" pitchFamily="18" charset="0"/>
                <a:cs typeface="Mercury Display"/>
              </a:rPr>
              <a:t>eq</a:t>
            </a:r>
            <a:r>
              <a:rPr sz="942" spc="19" dirty="0">
                <a:latin typeface="Minion Pro" panose="02040503050306020203" pitchFamily="18" charset="0"/>
                <a:cs typeface="Mercury Display"/>
              </a:rPr>
              <a:t>u</a:t>
            </a:r>
            <a:r>
              <a:rPr sz="942" spc="-6" dirty="0">
                <a:latin typeface="Minion Pro" panose="02040503050306020203" pitchFamily="18" charset="0"/>
                <a:cs typeface="Mercury Display"/>
              </a:rPr>
              <a:t>ip</a:t>
            </a:r>
            <a:r>
              <a:rPr sz="942" dirty="0">
                <a:latin typeface="Minion Pro" panose="02040503050306020203" pitchFamily="18" charset="0"/>
                <a:cs typeface="Mercury Display"/>
              </a:rPr>
              <a:t>m</a:t>
            </a:r>
            <a:r>
              <a:rPr sz="942" spc="-6" dirty="0">
                <a:latin typeface="Minion Pro" panose="02040503050306020203" pitchFamily="18" charset="0"/>
                <a:cs typeface="Mercury Display"/>
              </a:rPr>
              <a:t>en</a:t>
            </a:r>
            <a:r>
              <a:rPr sz="942" dirty="0">
                <a:latin typeface="Minion Pro" panose="02040503050306020203" pitchFamily="18" charset="0"/>
                <a:cs typeface="Mercury Display"/>
              </a:rPr>
              <a:t>t </a:t>
            </a:r>
            <a:r>
              <a:rPr sz="942" spc="19" dirty="0">
                <a:latin typeface="Minion Pro" panose="02040503050306020203" pitchFamily="18" charset="0"/>
                <a:cs typeface="Mercury Display"/>
              </a:rPr>
              <a:t>u</a:t>
            </a:r>
            <a:r>
              <a:rPr sz="942" spc="13" dirty="0">
                <a:latin typeface="Minion Pro" panose="02040503050306020203" pitchFamily="18" charset="0"/>
                <a:cs typeface="Mercury Display"/>
              </a:rPr>
              <a:t>s</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d </a:t>
            </a:r>
            <a:r>
              <a:rPr sz="942" spc="6" dirty="0">
                <a:latin typeface="Minion Pro" panose="02040503050306020203" pitchFamily="18" charset="0"/>
                <a:cs typeface="Mercury Display"/>
              </a:rPr>
              <a:t>f</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r </a:t>
            </a:r>
            <a:r>
              <a:rPr sz="942" spc="19" dirty="0">
                <a:latin typeface="Minion Pro" panose="02040503050306020203" pitchFamily="18" charset="0"/>
                <a:cs typeface="Mercury Display"/>
              </a:rPr>
              <a:t>R&amp;</a:t>
            </a:r>
            <a:r>
              <a:rPr sz="942" dirty="0">
                <a:latin typeface="Minion Pro" panose="02040503050306020203" pitchFamily="18" charset="0"/>
                <a:cs typeface="Mercury Display"/>
              </a:rPr>
              <a:t>D </a:t>
            </a:r>
            <a:r>
              <a:rPr sz="942" spc="-6" dirty="0">
                <a:latin typeface="Minion Pro" panose="02040503050306020203" pitchFamily="18" charset="0"/>
                <a:cs typeface="Mercury Display"/>
              </a:rPr>
              <a:t>p</a:t>
            </a:r>
            <a:r>
              <a:rPr sz="942" spc="26" dirty="0">
                <a:latin typeface="Minion Pro" panose="02040503050306020203" pitchFamily="18" charset="0"/>
                <a:cs typeface="Mercury Display"/>
              </a:rPr>
              <a:t>ur</a:t>
            </a:r>
            <a:r>
              <a:rPr sz="942" spc="13" dirty="0">
                <a:latin typeface="Minion Pro" panose="02040503050306020203" pitchFamily="18" charset="0"/>
                <a:cs typeface="Mercury Display"/>
              </a:rPr>
              <a:t>pos</a:t>
            </a:r>
            <a:r>
              <a:rPr sz="942" spc="6" dirty="0">
                <a:latin typeface="Minion Pro" panose="02040503050306020203" pitchFamily="18" charset="0"/>
                <a:cs typeface="Mercury Display"/>
              </a:rPr>
              <a:t>e</a:t>
            </a:r>
            <a:r>
              <a:rPr sz="942" spc="13" dirty="0">
                <a:latin typeface="Minion Pro" panose="02040503050306020203" pitchFamily="18" charset="0"/>
                <a:cs typeface="Mercury Display"/>
              </a:rPr>
              <a:t>s</a:t>
            </a:r>
            <a:r>
              <a:rPr sz="942" dirty="0">
                <a:latin typeface="Minion Pro" panose="02040503050306020203" pitchFamily="18" charset="0"/>
                <a:cs typeface="Mercury Display"/>
              </a:rPr>
              <a:t>.</a:t>
            </a:r>
          </a:p>
          <a:p>
            <a:pPr marL="15963">
              <a:spcBef>
                <a:spcPts val="722"/>
              </a:spcBef>
            </a:pPr>
            <a:r>
              <a:rPr sz="942" b="1" u="sng" dirty="0">
                <a:solidFill>
                  <a:srgbClr val="C00000"/>
                </a:solidFill>
                <a:latin typeface="Minion Pro" panose="02040503050306020203" pitchFamily="18" charset="0"/>
                <a:cs typeface="Mercury Display"/>
              </a:rPr>
              <a:t>D</a:t>
            </a:r>
            <a:r>
              <a:rPr sz="942" b="1" u="sng" spc="-6" dirty="0">
                <a:solidFill>
                  <a:srgbClr val="C00000"/>
                </a:solidFill>
                <a:latin typeface="Minion Pro" panose="02040503050306020203" pitchFamily="18" charset="0"/>
                <a:cs typeface="Mercury Display"/>
              </a:rPr>
              <a:t>a</a:t>
            </a:r>
            <a:r>
              <a:rPr sz="942" b="1" u="sng" spc="19" dirty="0">
                <a:solidFill>
                  <a:srgbClr val="C00000"/>
                </a:solidFill>
                <a:latin typeface="Minion Pro" panose="02040503050306020203" pitchFamily="18" charset="0"/>
                <a:cs typeface="Mercury Display"/>
              </a:rPr>
              <a:t>t</a:t>
            </a:r>
            <a:r>
              <a:rPr sz="942" b="1" u="sng" dirty="0">
                <a:solidFill>
                  <a:srgbClr val="C00000"/>
                </a:solidFill>
                <a:latin typeface="Minion Pro" panose="02040503050306020203" pitchFamily="18" charset="0"/>
                <a:cs typeface="Mercury Display"/>
              </a:rPr>
              <a:t>a</a:t>
            </a:r>
            <a:r>
              <a:rPr sz="942" b="1" u="sng" spc="-19" dirty="0">
                <a:solidFill>
                  <a:srgbClr val="C00000"/>
                </a:solidFill>
                <a:latin typeface="Minion Pro" panose="02040503050306020203" pitchFamily="18" charset="0"/>
                <a:cs typeface="Mercury Display"/>
              </a:rPr>
              <a:t> </a:t>
            </a:r>
            <a:r>
              <a:rPr sz="942" b="1" u="sng" spc="6" dirty="0">
                <a:solidFill>
                  <a:srgbClr val="C00000"/>
                </a:solidFill>
                <a:latin typeface="Minion Pro" panose="02040503050306020203" pitchFamily="18" charset="0"/>
                <a:cs typeface="Mercury Display"/>
              </a:rPr>
              <a:t>C</a:t>
            </a:r>
            <a:r>
              <a:rPr sz="942" b="1" u="sng" spc="-6" dirty="0">
                <a:solidFill>
                  <a:srgbClr val="C00000"/>
                </a:solidFill>
                <a:latin typeface="Minion Pro" panose="02040503050306020203" pitchFamily="18" charset="0"/>
                <a:cs typeface="Mercury Display"/>
              </a:rPr>
              <a:t>e</a:t>
            </a:r>
            <a:r>
              <a:rPr sz="942" b="1" u="sng" dirty="0">
                <a:solidFill>
                  <a:srgbClr val="C00000"/>
                </a:solidFill>
                <a:latin typeface="Minion Pro" panose="02040503050306020203" pitchFamily="18" charset="0"/>
                <a:cs typeface="Mercury Display"/>
              </a:rPr>
              <a:t>n</a:t>
            </a:r>
            <a:r>
              <a:rPr sz="942" b="1" u="sng" spc="-6" dirty="0">
                <a:solidFill>
                  <a:srgbClr val="C00000"/>
                </a:solidFill>
                <a:latin typeface="Minion Pro" panose="02040503050306020203" pitchFamily="18" charset="0"/>
                <a:cs typeface="Mercury Display"/>
              </a:rPr>
              <a:t>te</a:t>
            </a:r>
            <a:r>
              <a:rPr sz="942" b="1" u="sng" dirty="0">
                <a:solidFill>
                  <a:srgbClr val="C00000"/>
                </a:solidFill>
                <a:latin typeface="Minion Pro" panose="02040503050306020203" pitchFamily="18" charset="0"/>
                <a:cs typeface="Mercury Display"/>
              </a:rPr>
              <a:t>r</a:t>
            </a:r>
            <a:r>
              <a:rPr sz="942" b="1" u="sng" spc="-19" dirty="0">
                <a:solidFill>
                  <a:srgbClr val="C00000"/>
                </a:solidFill>
                <a:latin typeface="Minion Pro" panose="02040503050306020203" pitchFamily="18" charset="0"/>
                <a:cs typeface="Mercury Display"/>
              </a:rPr>
              <a:t> </a:t>
            </a:r>
            <a:r>
              <a:rPr sz="942" b="1" u="sng" spc="-6" dirty="0">
                <a:solidFill>
                  <a:srgbClr val="C00000"/>
                </a:solidFill>
                <a:latin typeface="Minion Pro" panose="02040503050306020203" pitchFamily="18" charset="0"/>
                <a:cs typeface="Mercury Display"/>
              </a:rPr>
              <a:t>T</a:t>
            </a:r>
            <a:r>
              <a:rPr sz="942" b="1" u="sng" spc="26" dirty="0">
                <a:solidFill>
                  <a:srgbClr val="C00000"/>
                </a:solidFill>
                <a:latin typeface="Minion Pro" panose="02040503050306020203" pitchFamily="18" charset="0"/>
                <a:cs typeface="Mercury Display"/>
              </a:rPr>
              <a:t>a</a:t>
            </a:r>
            <a:r>
              <a:rPr sz="942" b="1" u="sng" dirty="0">
                <a:solidFill>
                  <a:srgbClr val="C00000"/>
                </a:solidFill>
                <a:latin typeface="Minion Pro" panose="02040503050306020203" pitchFamily="18" charset="0"/>
                <a:cs typeface="Mercury Display"/>
              </a:rPr>
              <a:t>x</a:t>
            </a:r>
            <a:r>
              <a:rPr sz="942" b="1" u="sng" spc="-19" dirty="0">
                <a:solidFill>
                  <a:srgbClr val="C00000"/>
                </a:solidFill>
                <a:latin typeface="Minion Pro" panose="02040503050306020203" pitchFamily="18" charset="0"/>
                <a:cs typeface="Mercury Display"/>
              </a:rPr>
              <a:t> </a:t>
            </a:r>
            <a:r>
              <a:rPr sz="942" b="1" u="sng" spc="13" dirty="0">
                <a:solidFill>
                  <a:srgbClr val="C00000"/>
                </a:solidFill>
                <a:latin typeface="Minion Pro" panose="02040503050306020203" pitchFamily="18" charset="0"/>
                <a:cs typeface="Mercury Display"/>
              </a:rPr>
              <a:t>I</a:t>
            </a:r>
            <a:r>
              <a:rPr sz="942" b="1" u="sng" spc="-6" dirty="0">
                <a:solidFill>
                  <a:srgbClr val="C00000"/>
                </a:solidFill>
                <a:latin typeface="Minion Pro" panose="02040503050306020203" pitchFamily="18" charset="0"/>
                <a:cs typeface="Mercury Display"/>
              </a:rPr>
              <a:t>n</a:t>
            </a:r>
            <a:r>
              <a:rPr sz="942" b="1" u="sng" dirty="0">
                <a:solidFill>
                  <a:srgbClr val="C00000"/>
                </a:solidFill>
                <a:latin typeface="Minion Pro" panose="02040503050306020203" pitchFamily="18" charset="0"/>
                <a:cs typeface="Mercury Display"/>
              </a:rPr>
              <a:t>c</a:t>
            </a:r>
            <a:r>
              <a:rPr sz="942" b="1" u="sng" spc="-6" dirty="0">
                <a:solidFill>
                  <a:srgbClr val="C00000"/>
                </a:solidFill>
                <a:latin typeface="Minion Pro" panose="02040503050306020203" pitchFamily="18" charset="0"/>
                <a:cs typeface="Mercury Display"/>
              </a:rPr>
              <a:t>e</a:t>
            </a:r>
            <a:r>
              <a:rPr sz="942" b="1" u="sng" dirty="0">
                <a:solidFill>
                  <a:srgbClr val="C00000"/>
                </a:solidFill>
                <a:latin typeface="Minion Pro" panose="02040503050306020203" pitchFamily="18" charset="0"/>
                <a:cs typeface="Mercury Display"/>
              </a:rPr>
              <a:t>n</a:t>
            </a:r>
            <a:r>
              <a:rPr sz="942" b="1" u="sng" spc="26" dirty="0">
                <a:solidFill>
                  <a:srgbClr val="C00000"/>
                </a:solidFill>
                <a:latin typeface="Minion Pro" panose="02040503050306020203" pitchFamily="18" charset="0"/>
                <a:cs typeface="Mercury Display"/>
              </a:rPr>
              <a:t>t</a:t>
            </a:r>
            <a:r>
              <a:rPr sz="942" b="1" u="sng" dirty="0">
                <a:solidFill>
                  <a:srgbClr val="C00000"/>
                </a:solidFill>
                <a:latin typeface="Minion Pro" panose="02040503050306020203" pitchFamily="18" charset="0"/>
                <a:cs typeface="Mercury Display"/>
              </a:rPr>
              <a:t>i</a:t>
            </a:r>
            <a:r>
              <a:rPr sz="942" b="1" u="sng" spc="-19" dirty="0">
                <a:solidFill>
                  <a:srgbClr val="C00000"/>
                </a:solidFill>
                <a:latin typeface="Minion Pro" panose="02040503050306020203" pitchFamily="18" charset="0"/>
                <a:cs typeface="Mercury Display"/>
              </a:rPr>
              <a:t>v</a:t>
            </a:r>
            <a:r>
              <a:rPr sz="942" b="1" u="sng" dirty="0">
                <a:solidFill>
                  <a:srgbClr val="C00000"/>
                </a:solidFill>
                <a:latin typeface="Minion Pro" panose="02040503050306020203" pitchFamily="18" charset="0"/>
                <a:cs typeface="Mercury Display"/>
              </a:rPr>
              <a:t>e</a:t>
            </a:r>
            <a:r>
              <a:rPr sz="942" b="1" u="sng" spc="6" dirty="0">
                <a:solidFill>
                  <a:srgbClr val="C00000"/>
                </a:solidFill>
                <a:latin typeface="Minion Pro" panose="02040503050306020203" pitchFamily="18" charset="0"/>
                <a:cs typeface="Mercury Display"/>
              </a:rPr>
              <a:t>s</a:t>
            </a:r>
            <a:r>
              <a:rPr sz="942" b="1" u="sng" dirty="0">
                <a:solidFill>
                  <a:srgbClr val="C00000"/>
                </a:solidFill>
                <a:latin typeface="Minion Pro" panose="02040503050306020203" pitchFamily="18" charset="0"/>
                <a:cs typeface="Mercury Display"/>
              </a:rPr>
              <a:t>:</a:t>
            </a:r>
            <a:r>
              <a:rPr sz="942" b="1" spc="-19" dirty="0">
                <a:solidFill>
                  <a:srgbClr val="C00000"/>
                </a:solidFill>
                <a:latin typeface="Minion Pro" panose="02040503050306020203" pitchFamily="18" charset="0"/>
                <a:cs typeface="Mercury Display"/>
              </a:rPr>
              <a:t> </a:t>
            </a:r>
            <a:r>
              <a:rPr lang="en-US" sz="942" b="1" spc="-19" dirty="0">
                <a:solidFill>
                  <a:srgbClr val="C00000"/>
                </a:solidFill>
                <a:latin typeface="Minion Pro" panose="02040503050306020203" pitchFamily="18" charset="0"/>
                <a:cs typeface="Mercury Display"/>
              </a:rPr>
              <a:t> </a:t>
            </a:r>
            <a:r>
              <a:rPr sz="942" spc="31" dirty="0">
                <a:latin typeface="Minion Pro" panose="02040503050306020203" pitchFamily="18" charset="0"/>
                <a:cs typeface="Mercury Display"/>
              </a:rPr>
              <a:t>A</a:t>
            </a:r>
            <a:r>
              <a:rPr sz="942" spc="13" dirty="0">
                <a:latin typeface="Minion Pro" panose="02040503050306020203" pitchFamily="18" charset="0"/>
                <a:cs typeface="Mercury Display"/>
              </a:rPr>
              <a:t>l</a:t>
            </a:r>
            <a:r>
              <a:rPr sz="942" spc="-13" dirty="0">
                <a:latin typeface="Minion Pro" panose="02040503050306020203" pitchFamily="18" charset="0"/>
                <a:cs typeface="Mercury Display"/>
              </a:rPr>
              <a:t>lo</a:t>
            </a:r>
            <a:r>
              <a:rPr sz="942" spc="6" dirty="0">
                <a:latin typeface="Minion Pro" panose="02040503050306020203" pitchFamily="18" charset="0"/>
                <a:cs typeface="Mercury Display"/>
              </a:rPr>
              <a:t>w</a:t>
            </a:r>
            <a:r>
              <a:rPr sz="942" dirty="0">
                <a:latin typeface="Minion Pro" panose="02040503050306020203" pitchFamily="18" charset="0"/>
                <a:cs typeface="Mercury Display"/>
              </a:rPr>
              <a:t>s</a:t>
            </a:r>
            <a:r>
              <a:rPr sz="942" spc="-19" dirty="0">
                <a:latin typeface="Minion Pro" panose="02040503050306020203" pitchFamily="18" charset="0"/>
                <a:cs typeface="Mercury Display"/>
              </a:rPr>
              <a:t> </a:t>
            </a:r>
            <a:r>
              <a:rPr sz="942" spc="-6" dirty="0">
                <a:latin typeface="Minion Pro" panose="02040503050306020203" pitchFamily="18" charset="0"/>
                <a:cs typeface="Mercury Display"/>
              </a:rPr>
              <a:t>q</a:t>
            </a:r>
            <a:r>
              <a:rPr sz="942" spc="6" dirty="0">
                <a:latin typeface="Minion Pro" panose="02040503050306020203" pitchFamily="18" charset="0"/>
                <a:cs typeface="Mercury Display"/>
              </a:rPr>
              <a:t>u</a:t>
            </a:r>
            <a:r>
              <a:rPr sz="942" spc="26" dirty="0">
                <a:latin typeface="Minion Pro" panose="02040503050306020203" pitchFamily="18" charset="0"/>
                <a:cs typeface="Mercury Display"/>
              </a:rPr>
              <a:t>a</a:t>
            </a:r>
            <a:r>
              <a:rPr sz="942" spc="13" dirty="0">
                <a:latin typeface="Minion Pro" panose="02040503050306020203" pitchFamily="18" charset="0"/>
                <a:cs typeface="Mercury Display"/>
              </a:rPr>
              <a:t>l</a:t>
            </a:r>
            <a:r>
              <a:rPr sz="942" dirty="0">
                <a:latin typeface="Minion Pro" panose="02040503050306020203" pitchFamily="18" charset="0"/>
                <a:cs typeface="Mercury Display"/>
              </a:rPr>
              <a:t>i</a:t>
            </a:r>
            <a:r>
              <a:rPr sz="942" spc="31" dirty="0">
                <a:latin typeface="Minion Pro" panose="02040503050306020203" pitchFamily="18" charset="0"/>
                <a:cs typeface="Mercury Display"/>
              </a:rPr>
              <a:t>f</a:t>
            </a:r>
            <a:r>
              <a:rPr sz="942" spc="19" dirty="0">
                <a:latin typeface="Minion Pro" panose="02040503050306020203" pitchFamily="18" charset="0"/>
                <a:cs typeface="Mercury Display"/>
              </a:rPr>
              <a:t>y</a:t>
            </a:r>
            <a:r>
              <a:rPr sz="942" spc="6" dirty="0">
                <a:latin typeface="Minion Pro" panose="02040503050306020203" pitchFamily="18" charset="0"/>
                <a:cs typeface="Mercury Display"/>
              </a:rPr>
              <a:t>i</a:t>
            </a:r>
            <a:r>
              <a:rPr sz="942" spc="-13" dirty="0">
                <a:latin typeface="Minion Pro" panose="02040503050306020203" pitchFamily="18" charset="0"/>
                <a:cs typeface="Mercury Display"/>
              </a:rPr>
              <a:t>n</a:t>
            </a:r>
            <a:r>
              <a:rPr sz="942" dirty="0">
                <a:latin typeface="Minion Pro" panose="02040503050306020203" pitchFamily="18" charset="0"/>
                <a:cs typeface="Mercury Display"/>
              </a:rPr>
              <a:t>g</a:t>
            </a:r>
            <a:r>
              <a:rPr sz="942" spc="-19" dirty="0">
                <a:latin typeface="Minion Pro" panose="02040503050306020203" pitchFamily="18" charset="0"/>
                <a:cs typeface="Mercury Display"/>
              </a:rPr>
              <a:t> </a:t>
            </a:r>
            <a:r>
              <a:rPr sz="942" spc="6" dirty="0">
                <a:latin typeface="Minion Pro" panose="02040503050306020203" pitchFamily="18" charset="0"/>
                <a:cs typeface="Mercury Display"/>
              </a:rPr>
              <a:t>d</a:t>
            </a:r>
            <a:r>
              <a:rPr sz="942" spc="-6" dirty="0">
                <a:latin typeface="Minion Pro" panose="02040503050306020203" pitchFamily="18" charset="0"/>
                <a:cs typeface="Mercury Display"/>
              </a:rPr>
              <a:t>a</a:t>
            </a:r>
            <a:r>
              <a:rPr sz="942" spc="13" dirty="0">
                <a:latin typeface="Minion Pro" panose="02040503050306020203" pitchFamily="18" charset="0"/>
                <a:cs typeface="Mercury Display"/>
              </a:rPr>
              <a:t>t</a:t>
            </a:r>
            <a:r>
              <a:rPr sz="942" dirty="0">
                <a:latin typeface="Minion Pro" panose="02040503050306020203" pitchFamily="18" charset="0"/>
                <a:cs typeface="Mercury Display"/>
              </a:rPr>
              <a:t>a</a:t>
            </a:r>
            <a:r>
              <a:rPr sz="942" spc="-19" dirty="0">
                <a:latin typeface="Minion Pro" panose="02040503050306020203" pitchFamily="18" charset="0"/>
                <a:cs typeface="Mercury Display"/>
              </a:rPr>
              <a:t> </a:t>
            </a:r>
            <a:r>
              <a:rPr sz="942" spc="-6" dirty="0">
                <a:latin typeface="Minion Pro" panose="02040503050306020203" pitchFamily="18" charset="0"/>
                <a:cs typeface="Mercury Display"/>
              </a:rPr>
              <a:t>c</a:t>
            </a:r>
            <a:r>
              <a:rPr sz="942" spc="-13" dirty="0">
                <a:latin typeface="Minion Pro" panose="02040503050306020203" pitchFamily="18" charset="0"/>
                <a:cs typeface="Mercury Display"/>
              </a:rPr>
              <a:t>en</a:t>
            </a:r>
            <a:r>
              <a:rPr sz="942" spc="-6" dirty="0">
                <a:latin typeface="Minion Pro" panose="02040503050306020203" pitchFamily="18" charset="0"/>
                <a:cs typeface="Mercury Display"/>
              </a:rPr>
              <a:t>t</a:t>
            </a:r>
            <a:r>
              <a:rPr sz="942" spc="-13" dirty="0">
                <a:latin typeface="Minion Pro" panose="02040503050306020203" pitchFamily="18" charset="0"/>
                <a:cs typeface="Mercury Display"/>
              </a:rPr>
              <a:t>e</a:t>
            </a:r>
            <a:r>
              <a:rPr sz="942" dirty="0">
                <a:latin typeface="Minion Pro" panose="02040503050306020203" pitchFamily="18" charset="0"/>
                <a:cs typeface="Mercury Display"/>
              </a:rPr>
              <a:t>rs</a:t>
            </a:r>
            <a:r>
              <a:rPr sz="942" spc="-19" dirty="0">
                <a:latin typeface="Minion Pro" panose="02040503050306020203" pitchFamily="18" charset="0"/>
                <a:cs typeface="Mercury Display"/>
              </a:rPr>
              <a:t> </a:t>
            </a:r>
            <a:r>
              <a:rPr sz="942" spc="-6" dirty="0">
                <a:latin typeface="Minion Pro" panose="02040503050306020203" pitchFamily="18" charset="0"/>
                <a:cs typeface="Mercury Display"/>
              </a:rPr>
              <a:t>t</a:t>
            </a:r>
            <a:r>
              <a:rPr sz="942" dirty="0">
                <a:latin typeface="Minion Pro" panose="02040503050306020203" pitchFamily="18" charset="0"/>
                <a:cs typeface="Mercury Display"/>
              </a:rPr>
              <a:t>o</a:t>
            </a:r>
            <a:r>
              <a:rPr sz="942" spc="-19" dirty="0">
                <a:latin typeface="Minion Pro" panose="02040503050306020203" pitchFamily="18" charset="0"/>
                <a:cs typeface="Mercury Display"/>
              </a:rPr>
              <a:t> </a:t>
            </a:r>
            <a:r>
              <a:rPr sz="942" spc="-6" dirty="0">
                <a:latin typeface="Minion Pro" panose="02040503050306020203" pitchFamily="18" charset="0"/>
                <a:cs typeface="Mercury Display"/>
              </a:rPr>
              <a:t>r</a:t>
            </a:r>
            <a:r>
              <a:rPr sz="942" dirty="0">
                <a:latin typeface="Minion Pro" panose="02040503050306020203" pitchFamily="18" charset="0"/>
                <a:cs typeface="Mercury Display"/>
              </a:rPr>
              <a:t>e</a:t>
            </a:r>
            <a:r>
              <a:rPr sz="942" spc="-6" dirty="0">
                <a:latin typeface="Minion Pro" panose="02040503050306020203" pitchFamily="18" charset="0"/>
                <a:cs typeface="Mercury Display"/>
              </a:rPr>
              <a:t>c</a:t>
            </a:r>
            <a:r>
              <a:rPr sz="942" spc="-19" dirty="0">
                <a:latin typeface="Minion Pro" panose="02040503050306020203" pitchFamily="18" charset="0"/>
                <a:cs typeface="Mercury Display"/>
              </a:rPr>
              <a:t>e</a:t>
            </a:r>
            <a:r>
              <a:rPr sz="942" spc="-6" dirty="0">
                <a:latin typeface="Minion Pro" panose="02040503050306020203" pitchFamily="18" charset="0"/>
                <a:cs typeface="Mercury Display"/>
              </a:rPr>
              <a:t>i</a:t>
            </a:r>
            <a:r>
              <a:rPr sz="942" spc="-13" dirty="0">
                <a:latin typeface="Minion Pro" panose="02040503050306020203" pitchFamily="18" charset="0"/>
                <a:cs typeface="Mercury Display"/>
              </a:rPr>
              <a:t>v</a:t>
            </a:r>
            <a:r>
              <a:rPr sz="942" dirty="0">
                <a:latin typeface="Minion Pro" panose="02040503050306020203" pitchFamily="18" charset="0"/>
                <a:cs typeface="Mercury Display"/>
              </a:rPr>
              <a:t>e</a:t>
            </a:r>
            <a:r>
              <a:rPr sz="942" spc="-19" dirty="0">
                <a:latin typeface="Minion Pro" panose="02040503050306020203" pitchFamily="18" charset="0"/>
                <a:cs typeface="Mercury Display"/>
              </a:rPr>
              <a:t> </a:t>
            </a:r>
            <a:r>
              <a:rPr sz="942" dirty="0">
                <a:latin typeface="Minion Pro" panose="02040503050306020203" pitchFamily="18" charset="0"/>
                <a:cs typeface="Mercury Display"/>
              </a:rPr>
              <a:t>s</a:t>
            </a:r>
            <a:r>
              <a:rPr sz="942" spc="26" dirty="0">
                <a:latin typeface="Minion Pro" panose="02040503050306020203" pitchFamily="18" charset="0"/>
                <a:cs typeface="Mercury Display"/>
              </a:rPr>
              <a:t>a</a:t>
            </a:r>
            <a:r>
              <a:rPr sz="942" spc="-13" dirty="0">
                <a:latin typeface="Minion Pro" panose="02040503050306020203" pitchFamily="18" charset="0"/>
                <a:cs typeface="Mercury Display"/>
              </a:rPr>
              <a:t>l</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s</a:t>
            </a:r>
            <a:r>
              <a:rPr sz="942" spc="-19" dirty="0">
                <a:latin typeface="Minion Pro" panose="02040503050306020203" pitchFamily="18" charset="0"/>
                <a:cs typeface="Mercury Display"/>
              </a:rPr>
              <a:t> </a:t>
            </a:r>
            <a:r>
              <a:rPr sz="942" spc="26" dirty="0">
                <a:latin typeface="Minion Pro" panose="02040503050306020203" pitchFamily="18" charset="0"/>
                <a:cs typeface="Mercury Display"/>
              </a:rPr>
              <a:t>a</a:t>
            </a:r>
            <a:r>
              <a:rPr sz="942" spc="-13" dirty="0">
                <a:latin typeface="Minion Pro" panose="02040503050306020203" pitchFamily="18" charset="0"/>
                <a:cs typeface="Mercury Display"/>
              </a:rPr>
              <a:t>n</a:t>
            </a:r>
            <a:r>
              <a:rPr sz="942" dirty="0">
                <a:latin typeface="Minion Pro" panose="02040503050306020203" pitchFamily="18" charset="0"/>
                <a:cs typeface="Mercury Display"/>
              </a:rPr>
              <a:t>d</a:t>
            </a:r>
            <a:r>
              <a:rPr sz="942" spc="-19" dirty="0">
                <a:latin typeface="Minion Pro" panose="02040503050306020203" pitchFamily="18" charset="0"/>
                <a:cs typeface="Mercury Display"/>
              </a:rPr>
              <a:t> </a:t>
            </a:r>
            <a:r>
              <a:rPr sz="942" spc="6" dirty="0">
                <a:latin typeface="Minion Pro" panose="02040503050306020203" pitchFamily="18" charset="0"/>
                <a:cs typeface="Mercury Display"/>
              </a:rPr>
              <a:t>u</a:t>
            </a:r>
            <a:r>
              <a:rPr sz="942" dirty="0">
                <a:latin typeface="Minion Pro" panose="02040503050306020203" pitchFamily="18" charset="0"/>
                <a:cs typeface="Mercury Display"/>
              </a:rPr>
              <a:t>se</a:t>
            </a:r>
            <a:r>
              <a:rPr sz="942" spc="-19" dirty="0">
                <a:latin typeface="Minion Pro" panose="02040503050306020203" pitchFamily="18" charset="0"/>
                <a:cs typeface="Mercury Display"/>
              </a:rPr>
              <a:t> </a:t>
            </a:r>
            <a:r>
              <a:rPr sz="942" spc="13" dirty="0">
                <a:latin typeface="Minion Pro" panose="02040503050306020203" pitchFamily="18" charset="0"/>
                <a:cs typeface="Mercury Display"/>
              </a:rPr>
              <a:t>t</a:t>
            </a:r>
            <a:r>
              <a:rPr sz="942" spc="26" dirty="0">
                <a:latin typeface="Minion Pro" panose="02040503050306020203" pitchFamily="18" charset="0"/>
                <a:cs typeface="Mercury Display"/>
              </a:rPr>
              <a:t>a</a:t>
            </a:r>
            <a:r>
              <a:rPr sz="942" dirty="0">
                <a:latin typeface="Minion Pro" panose="02040503050306020203" pitchFamily="18" charset="0"/>
                <a:cs typeface="Mercury Display"/>
              </a:rPr>
              <a:t>x</a:t>
            </a:r>
            <a:r>
              <a:rPr sz="942" spc="-19" dirty="0">
                <a:latin typeface="Minion Pro" panose="02040503050306020203" pitchFamily="18" charset="0"/>
                <a:cs typeface="Mercury Display"/>
              </a:rPr>
              <a:t> </a:t>
            </a:r>
            <a:r>
              <a:rPr sz="942" spc="-13" dirty="0">
                <a:latin typeface="Minion Pro" panose="02040503050306020203" pitchFamily="18" charset="0"/>
                <a:cs typeface="Mercury Display"/>
              </a:rPr>
              <a:t>e</a:t>
            </a:r>
            <a:r>
              <a:rPr sz="942" spc="-19" dirty="0">
                <a:latin typeface="Minion Pro" panose="02040503050306020203" pitchFamily="18" charset="0"/>
                <a:cs typeface="Mercury Display"/>
              </a:rPr>
              <a:t>x</a:t>
            </a:r>
            <a:r>
              <a:rPr sz="942" spc="-13" dirty="0">
                <a:latin typeface="Minion Pro" panose="02040503050306020203" pitchFamily="18" charset="0"/>
                <a:cs typeface="Mercury Display"/>
              </a:rPr>
              <a:t>em</a:t>
            </a:r>
            <a:r>
              <a:rPr sz="942" spc="-6" dirty="0">
                <a:latin typeface="Minion Pro" panose="02040503050306020203" pitchFamily="18" charset="0"/>
                <a:cs typeface="Mercury Display"/>
              </a:rPr>
              <a:t>p</a:t>
            </a:r>
            <a:r>
              <a:rPr sz="942" spc="13" dirty="0">
                <a:latin typeface="Minion Pro" panose="02040503050306020203" pitchFamily="18" charset="0"/>
                <a:cs typeface="Mercury Display"/>
              </a:rPr>
              <a:t>t</a:t>
            </a:r>
            <a:r>
              <a:rPr sz="942" spc="-13" dirty="0">
                <a:latin typeface="Minion Pro" panose="02040503050306020203" pitchFamily="18" charset="0"/>
                <a:cs typeface="Mercury Display"/>
              </a:rPr>
              <a:t>io</a:t>
            </a:r>
            <a:r>
              <a:rPr sz="942" dirty="0">
                <a:latin typeface="Minion Pro" panose="02040503050306020203" pitchFamily="18" charset="0"/>
                <a:cs typeface="Mercury Display"/>
              </a:rPr>
              <a:t>n</a:t>
            </a:r>
            <a:r>
              <a:rPr sz="942" spc="-19" dirty="0">
                <a:latin typeface="Minion Pro" panose="02040503050306020203" pitchFamily="18" charset="0"/>
                <a:cs typeface="Mercury Display"/>
              </a:rPr>
              <a:t> </a:t>
            </a:r>
            <a:r>
              <a:rPr sz="942" spc="-13" dirty="0">
                <a:latin typeface="Minion Pro" panose="02040503050306020203" pitchFamily="18" charset="0"/>
                <a:cs typeface="Mercury Display"/>
              </a:rPr>
              <a:t>o</a:t>
            </a:r>
            <a:r>
              <a:rPr sz="942" dirty="0">
                <a:latin typeface="Minion Pro" panose="02040503050306020203" pitchFamily="18" charset="0"/>
                <a:cs typeface="Mercury Display"/>
              </a:rPr>
              <a:t>n</a:t>
            </a:r>
            <a:r>
              <a:rPr sz="942" spc="-19" dirty="0">
                <a:latin typeface="Minion Pro" panose="02040503050306020203" pitchFamily="18" charset="0"/>
                <a:cs typeface="Mercury Display"/>
              </a:rPr>
              <a:t> </a:t>
            </a:r>
            <a:r>
              <a:rPr sz="942" spc="13" dirty="0">
                <a:latin typeface="Minion Pro" panose="02040503050306020203" pitchFamily="18" charset="0"/>
                <a:cs typeface="Mercury Display"/>
              </a:rPr>
              <a:t>t</a:t>
            </a:r>
            <a:r>
              <a:rPr sz="942" spc="19" dirty="0">
                <a:latin typeface="Minion Pro" panose="02040503050306020203" pitchFamily="18" charset="0"/>
                <a:cs typeface="Mercury Display"/>
              </a:rPr>
              <a:t>a</a:t>
            </a:r>
            <a:r>
              <a:rPr sz="942" spc="-13" dirty="0">
                <a:latin typeface="Minion Pro" panose="02040503050306020203" pitchFamily="18" charset="0"/>
                <a:cs typeface="Mercury Display"/>
              </a:rPr>
              <a:t>n</a:t>
            </a:r>
            <a:r>
              <a:rPr sz="942" spc="31" dirty="0">
                <a:latin typeface="Minion Pro" panose="02040503050306020203" pitchFamily="18" charset="0"/>
                <a:cs typeface="Mercury Display"/>
              </a:rPr>
              <a:t>g</a:t>
            </a:r>
            <a:r>
              <a:rPr sz="942" spc="-6" dirty="0">
                <a:latin typeface="Minion Pro" panose="02040503050306020203" pitchFamily="18" charset="0"/>
                <a:cs typeface="Mercury Display"/>
              </a:rPr>
              <a:t>i</a:t>
            </a:r>
            <a:r>
              <a:rPr sz="942" spc="-19" dirty="0">
                <a:latin typeface="Minion Pro" panose="02040503050306020203" pitchFamily="18" charset="0"/>
                <a:cs typeface="Mercury Display"/>
              </a:rPr>
              <a:t>b</a:t>
            </a:r>
            <a:r>
              <a:rPr sz="942" spc="-13" dirty="0">
                <a:latin typeface="Minion Pro" panose="02040503050306020203" pitchFamily="18" charset="0"/>
                <a:cs typeface="Mercury Display"/>
              </a:rPr>
              <a:t>l</a:t>
            </a:r>
            <a:r>
              <a:rPr sz="942" dirty="0">
                <a:latin typeface="Minion Pro" panose="02040503050306020203" pitchFamily="18" charset="0"/>
                <a:cs typeface="Mercury Display"/>
              </a:rPr>
              <a:t>e</a:t>
            </a:r>
            <a:r>
              <a:rPr sz="942" spc="-19" dirty="0">
                <a:latin typeface="Minion Pro" panose="02040503050306020203" pitchFamily="18" charset="0"/>
                <a:cs typeface="Mercury Display"/>
              </a:rPr>
              <a:t> </a:t>
            </a:r>
            <a:r>
              <a:rPr sz="942" dirty="0">
                <a:latin typeface="Minion Pro" panose="02040503050306020203" pitchFamily="18" charset="0"/>
                <a:cs typeface="Mercury Display"/>
              </a:rPr>
              <a:t>p</a:t>
            </a:r>
            <a:r>
              <a:rPr sz="942" spc="-13" dirty="0">
                <a:latin typeface="Minion Pro" panose="02040503050306020203" pitchFamily="18" charset="0"/>
                <a:cs typeface="Mercury Display"/>
              </a:rPr>
              <a:t>e</a:t>
            </a:r>
            <a:r>
              <a:rPr sz="942" dirty="0">
                <a:latin typeface="Minion Pro" panose="02040503050306020203" pitchFamily="18" charset="0"/>
                <a:cs typeface="Mercury Display"/>
              </a:rPr>
              <a:t>rs</a:t>
            </a:r>
            <a:r>
              <a:rPr sz="942" spc="-13" dirty="0">
                <a:latin typeface="Minion Pro" panose="02040503050306020203" pitchFamily="18" charset="0"/>
                <a:cs typeface="Mercury Display"/>
              </a:rPr>
              <a:t>o</a:t>
            </a:r>
            <a:r>
              <a:rPr sz="942" dirty="0">
                <a:latin typeface="Minion Pro" panose="02040503050306020203" pitchFamily="18" charset="0"/>
                <a:cs typeface="Mercury Display"/>
              </a:rPr>
              <a:t>n</a:t>
            </a:r>
            <a:r>
              <a:rPr sz="942" spc="26" dirty="0">
                <a:latin typeface="Minion Pro" panose="02040503050306020203" pitchFamily="18" charset="0"/>
                <a:cs typeface="Mercury Display"/>
              </a:rPr>
              <a:t>a</a:t>
            </a:r>
            <a:r>
              <a:rPr sz="942" dirty="0">
                <a:latin typeface="Minion Pro" panose="02040503050306020203" pitchFamily="18" charset="0"/>
                <a:cs typeface="Mercury Display"/>
              </a:rPr>
              <a:t>l</a:t>
            </a:r>
            <a:r>
              <a:rPr sz="942" spc="-19" dirty="0">
                <a:latin typeface="Minion Pro" panose="02040503050306020203" pitchFamily="18" charset="0"/>
                <a:cs typeface="Mercury Display"/>
              </a:rPr>
              <a:t> </a:t>
            </a:r>
            <a:r>
              <a:rPr sz="942" spc="-13" dirty="0">
                <a:latin typeface="Minion Pro" panose="02040503050306020203" pitchFamily="18" charset="0"/>
                <a:cs typeface="Mercury Display"/>
              </a:rPr>
              <a:t>p</a:t>
            </a:r>
            <a:r>
              <a:rPr sz="942" spc="-6" dirty="0">
                <a:latin typeface="Minion Pro" panose="02040503050306020203" pitchFamily="18" charset="0"/>
                <a:cs typeface="Mercury Display"/>
              </a:rPr>
              <a:t>r</a:t>
            </a:r>
            <a:r>
              <a:rPr sz="942" spc="-13" dirty="0">
                <a:latin typeface="Minion Pro" panose="02040503050306020203" pitchFamily="18" charset="0"/>
                <a:cs typeface="Mercury Display"/>
              </a:rPr>
              <a:t>o</a:t>
            </a:r>
            <a:r>
              <a:rPr sz="942" dirty="0">
                <a:latin typeface="Minion Pro" panose="02040503050306020203" pitchFamily="18" charset="0"/>
                <a:cs typeface="Mercury Display"/>
              </a:rPr>
              <a:t>p</a:t>
            </a:r>
            <a:r>
              <a:rPr sz="942" spc="-13" dirty="0">
                <a:latin typeface="Minion Pro" panose="02040503050306020203" pitchFamily="18" charset="0"/>
                <a:cs typeface="Mercury Display"/>
              </a:rPr>
              <a:t>e</a:t>
            </a:r>
            <a:r>
              <a:rPr sz="942" spc="19" dirty="0">
                <a:latin typeface="Minion Pro" panose="02040503050306020203" pitchFamily="18" charset="0"/>
                <a:cs typeface="Mercury Display"/>
              </a:rPr>
              <a:t>r</a:t>
            </a:r>
            <a:r>
              <a:rPr sz="942" spc="31" dirty="0">
                <a:latin typeface="Minion Pro" panose="02040503050306020203" pitchFamily="18" charset="0"/>
                <a:cs typeface="Mercury Display"/>
              </a:rPr>
              <a:t>t</a:t>
            </a:r>
            <a:r>
              <a:rPr sz="942" spc="-50" dirty="0">
                <a:latin typeface="Minion Pro" panose="02040503050306020203" pitchFamily="18" charset="0"/>
                <a:cs typeface="Mercury Display"/>
              </a:rPr>
              <a:t>y</a:t>
            </a:r>
            <a:r>
              <a:rPr sz="942" dirty="0">
                <a:latin typeface="Minion Pro" panose="02040503050306020203" pitchFamily="18" charset="0"/>
                <a:cs typeface="Mercury Display"/>
              </a:rPr>
              <a:t>.</a:t>
            </a:r>
          </a:p>
          <a:p>
            <a:pPr marL="15963" marR="6385">
              <a:spcBef>
                <a:spcPts val="722"/>
              </a:spcBef>
            </a:pPr>
            <a:r>
              <a:rPr sz="942" b="1" u="sng" spc="6" dirty="0">
                <a:solidFill>
                  <a:srgbClr val="C00000"/>
                </a:solidFill>
                <a:latin typeface="Minion Pro" panose="02040503050306020203" pitchFamily="18" charset="0"/>
                <a:cs typeface="Mercury Display"/>
              </a:rPr>
              <a:t>B</a:t>
            </a:r>
            <a:r>
              <a:rPr sz="942" b="1" u="sng" spc="19" dirty="0">
                <a:solidFill>
                  <a:srgbClr val="C00000"/>
                </a:solidFill>
                <a:latin typeface="Minion Pro" panose="02040503050306020203" pitchFamily="18" charset="0"/>
                <a:cs typeface="Mercury Display"/>
              </a:rPr>
              <a:t>u</a:t>
            </a:r>
            <a:r>
              <a:rPr sz="942" b="1" u="sng" spc="6" dirty="0">
                <a:solidFill>
                  <a:srgbClr val="C00000"/>
                </a:solidFill>
                <a:latin typeface="Minion Pro" panose="02040503050306020203" pitchFamily="18" charset="0"/>
                <a:cs typeface="Mercury Display"/>
              </a:rPr>
              <a:t>s</a:t>
            </a:r>
            <a:r>
              <a:rPr sz="942" b="1" u="sng" spc="26" dirty="0">
                <a:solidFill>
                  <a:srgbClr val="C00000"/>
                </a:solidFill>
                <a:latin typeface="Minion Pro" panose="02040503050306020203" pitchFamily="18" charset="0"/>
                <a:cs typeface="Mercury Display"/>
              </a:rPr>
              <a:t>i</a:t>
            </a:r>
            <a:r>
              <a:rPr sz="942" b="1" u="sng" spc="6" dirty="0">
                <a:solidFill>
                  <a:srgbClr val="C00000"/>
                </a:solidFill>
                <a:latin typeface="Minion Pro" panose="02040503050306020203" pitchFamily="18" charset="0"/>
                <a:cs typeface="Mercury Display"/>
              </a:rPr>
              <a:t>n</a:t>
            </a:r>
            <a:r>
              <a:rPr sz="942" b="1" u="sng" spc="13" dirty="0">
                <a:solidFill>
                  <a:srgbClr val="C00000"/>
                </a:solidFill>
                <a:latin typeface="Minion Pro" panose="02040503050306020203" pitchFamily="18" charset="0"/>
                <a:cs typeface="Mercury Display"/>
              </a:rPr>
              <a:t>es</a:t>
            </a:r>
            <a:r>
              <a:rPr sz="942" b="1" u="sng" dirty="0">
                <a:solidFill>
                  <a:srgbClr val="C00000"/>
                </a:solidFill>
                <a:latin typeface="Minion Pro" panose="02040503050306020203" pitchFamily="18" charset="0"/>
                <a:cs typeface="Mercury Display"/>
              </a:rPr>
              <a:t>s </a:t>
            </a:r>
            <a:r>
              <a:rPr sz="942" b="1" u="sng" spc="6" dirty="0">
                <a:solidFill>
                  <a:srgbClr val="C00000"/>
                </a:solidFill>
                <a:latin typeface="Minion Pro" panose="02040503050306020203" pitchFamily="18" charset="0"/>
                <a:cs typeface="Mercury Display"/>
              </a:rPr>
              <a:t>Rel</a:t>
            </a:r>
            <a:r>
              <a:rPr sz="942" b="1" u="sng" spc="13" dirty="0">
                <a:solidFill>
                  <a:srgbClr val="C00000"/>
                </a:solidFill>
                <a:latin typeface="Minion Pro" panose="02040503050306020203" pitchFamily="18" charset="0"/>
                <a:cs typeface="Mercury Display"/>
              </a:rPr>
              <a:t>o</a:t>
            </a:r>
            <a:r>
              <a:rPr sz="942" b="1" u="sng" spc="19" dirty="0">
                <a:solidFill>
                  <a:srgbClr val="C00000"/>
                </a:solidFill>
                <a:latin typeface="Minion Pro" panose="02040503050306020203" pitchFamily="18" charset="0"/>
                <a:cs typeface="Mercury Display"/>
              </a:rPr>
              <a:t>c</a:t>
            </a:r>
            <a:r>
              <a:rPr sz="942" b="1" u="sng" spc="6" dirty="0">
                <a:solidFill>
                  <a:srgbClr val="C00000"/>
                </a:solidFill>
                <a:latin typeface="Minion Pro" panose="02040503050306020203" pitchFamily="18" charset="0"/>
                <a:cs typeface="Mercury Display"/>
              </a:rPr>
              <a:t>a</a:t>
            </a:r>
            <a:r>
              <a:rPr sz="942" b="1" u="sng" spc="31"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io</a:t>
            </a:r>
            <a:r>
              <a:rPr sz="942" b="1" u="sng" dirty="0">
                <a:solidFill>
                  <a:srgbClr val="C00000"/>
                </a:solidFill>
                <a:latin typeface="Minion Pro" panose="02040503050306020203" pitchFamily="18" charset="0"/>
                <a:cs typeface="Mercury Display"/>
              </a:rPr>
              <a:t>n </a:t>
            </a:r>
            <a:r>
              <a:rPr sz="942" b="1" u="sng" spc="6" dirty="0">
                <a:solidFill>
                  <a:srgbClr val="C00000"/>
                </a:solidFill>
                <a:latin typeface="Minion Pro" panose="02040503050306020203" pitchFamily="18" charset="0"/>
                <a:cs typeface="Mercury Display"/>
              </a:rPr>
              <a:t>T</a:t>
            </a:r>
            <a:r>
              <a:rPr sz="942" b="1" u="sng" spc="31" dirty="0">
                <a:solidFill>
                  <a:srgbClr val="C00000"/>
                </a:solidFill>
                <a:latin typeface="Minion Pro" panose="02040503050306020203" pitchFamily="18" charset="0"/>
                <a:cs typeface="Mercury Display"/>
              </a:rPr>
              <a:t>a</a:t>
            </a:r>
            <a:r>
              <a:rPr sz="942" b="1" u="sng" dirty="0">
                <a:solidFill>
                  <a:srgbClr val="C00000"/>
                </a:solidFill>
                <a:latin typeface="Minion Pro" panose="02040503050306020203" pitchFamily="18" charset="0"/>
                <a:cs typeface="Mercury Display"/>
              </a:rPr>
              <a:t>x </a:t>
            </a:r>
            <a:r>
              <a:rPr sz="942" b="1" u="sng" spc="13" dirty="0">
                <a:solidFill>
                  <a:srgbClr val="C00000"/>
                </a:solidFill>
                <a:latin typeface="Minion Pro" panose="02040503050306020203" pitchFamily="18" charset="0"/>
                <a:cs typeface="Mercury Display"/>
              </a:rPr>
              <a:t>De</a:t>
            </a:r>
            <a:r>
              <a:rPr sz="942" b="1" u="sng" spc="6" dirty="0">
                <a:solidFill>
                  <a:srgbClr val="C00000"/>
                </a:solidFill>
                <a:latin typeface="Minion Pro" panose="02040503050306020203" pitchFamily="18" charset="0"/>
                <a:cs typeface="Mercury Display"/>
              </a:rPr>
              <a:t>du</a:t>
            </a:r>
            <a:r>
              <a:rPr sz="942" b="1" u="sng" spc="26" dirty="0">
                <a:solidFill>
                  <a:srgbClr val="C00000"/>
                </a:solidFill>
                <a:latin typeface="Minion Pro" panose="02040503050306020203" pitchFamily="18" charset="0"/>
                <a:cs typeface="Mercury Display"/>
              </a:rPr>
              <a:t>c</a:t>
            </a:r>
            <a:r>
              <a:rPr sz="942" b="1" u="sng" spc="31" dirty="0">
                <a:solidFill>
                  <a:srgbClr val="C00000"/>
                </a:solidFill>
                <a:latin typeface="Minion Pro" panose="02040503050306020203" pitchFamily="18" charset="0"/>
                <a:cs typeface="Mercury Display"/>
              </a:rPr>
              <a:t>t</a:t>
            </a:r>
            <a:r>
              <a:rPr sz="942" b="1" u="sng" spc="6" dirty="0">
                <a:solidFill>
                  <a:srgbClr val="C00000"/>
                </a:solidFill>
                <a:latin typeface="Minion Pro" panose="02040503050306020203" pitchFamily="18" charset="0"/>
                <a:cs typeface="Mercury Display"/>
              </a:rPr>
              <a:t>io</a:t>
            </a:r>
            <a:r>
              <a:rPr sz="942" b="1" u="sng" spc="26" dirty="0">
                <a:solidFill>
                  <a:srgbClr val="C00000"/>
                </a:solidFill>
                <a:latin typeface="Minion Pro" panose="02040503050306020203" pitchFamily="18" charset="0"/>
                <a:cs typeface="Mercury Display"/>
              </a:rPr>
              <a:t>n</a:t>
            </a:r>
            <a:r>
              <a:rPr sz="942" b="1" dirty="0">
                <a:solidFill>
                  <a:srgbClr val="C00000"/>
                </a:solidFill>
                <a:latin typeface="Minion Pro" panose="02040503050306020203" pitchFamily="18" charset="0"/>
                <a:cs typeface="Mercury Display"/>
              </a:rPr>
              <a:t>: </a:t>
            </a:r>
            <a:r>
              <a:rPr sz="942" spc="44" dirty="0">
                <a:latin typeface="Minion Pro" panose="02040503050306020203" pitchFamily="18" charset="0"/>
                <a:cs typeface="Mercury Display"/>
              </a:rPr>
              <a:t>A</a:t>
            </a:r>
            <a:r>
              <a:rPr sz="942" spc="26" dirty="0">
                <a:latin typeface="Minion Pro" panose="02040503050306020203" pitchFamily="18" charset="0"/>
                <a:cs typeface="Mercury Display"/>
              </a:rPr>
              <a:t>l</a:t>
            </a:r>
            <a:r>
              <a:rPr sz="942" dirty="0">
                <a:latin typeface="Minion Pro" panose="02040503050306020203" pitchFamily="18" charset="0"/>
                <a:cs typeface="Mercury Display"/>
              </a:rPr>
              <a:t>lo</a:t>
            </a:r>
            <a:r>
              <a:rPr sz="942" spc="13" dirty="0">
                <a:latin typeface="Minion Pro" panose="02040503050306020203" pitchFamily="18" charset="0"/>
                <a:cs typeface="Mercury Display"/>
              </a:rPr>
              <a:t>w</a:t>
            </a:r>
            <a:r>
              <a:rPr sz="942" dirty="0">
                <a:latin typeface="Minion Pro" panose="02040503050306020203" pitchFamily="18" charset="0"/>
                <a:cs typeface="Mercury Display"/>
              </a:rPr>
              <a:t>s a </a:t>
            </a:r>
            <a:r>
              <a:rPr sz="942" spc="6" dirty="0">
                <a:latin typeface="Minion Pro" panose="02040503050306020203" pitchFamily="18" charset="0"/>
                <a:cs typeface="Mercury Display"/>
              </a:rPr>
              <a:t>c</a:t>
            </a:r>
            <a:r>
              <a:rPr sz="942" spc="-6" dirty="0">
                <a:latin typeface="Minion Pro" panose="02040503050306020203" pitchFamily="18" charset="0"/>
                <a:cs typeface="Mercury Display"/>
              </a:rPr>
              <a:t>om</a:t>
            </a:r>
            <a:r>
              <a:rPr sz="942" dirty="0">
                <a:latin typeface="Minion Pro" panose="02040503050306020203" pitchFamily="18" charset="0"/>
                <a:cs typeface="Mercury Display"/>
              </a:rPr>
              <a:t>p</a:t>
            </a:r>
            <a:r>
              <a:rPr sz="942" spc="31" dirty="0">
                <a:latin typeface="Minion Pro" panose="02040503050306020203" pitchFamily="18" charset="0"/>
                <a:cs typeface="Mercury Display"/>
              </a:rPr>
              <a:t>a</a:t>
            </a:r>
            <a:r>
              <a:rPr sz="942" spc="-6" dirty="0">
                <a:latin typeface="Minion Pro" panose="02040503050306020203" pitchFamily="18" charset="0"/>
                <a:cs typeface="Mercury Display"/>
              </a:rPr>
              <a:t>n</a:t>
            </a:r>
            <a:r>
              <a:rPr sz="942" dirty="0">
                <a:latin typeface="Minion Pro" panose="02040503050306020203" pitchFamily="18" charset="0"/>
                <a:cs typeface="Mercury Display"/>
              </a:rPr>
              <a:t>y r</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l</a:t>
            </a:r>
            <a:r>
              <a:rPr sz="942" spc="13" dirty="0">
                <a:latin typeface="Minion Pro" panose="02040503050306020203" pitchFamily="18" charset="0"/>
                <a:cs typeface="Mercury Display"/>
              </a:rPr>
              <a:t>oc</a:t>
            </a:r>
            <a:r>
              <a:rPr sz="942" spc="6" dirty="0">
                <a:latin typeface="Minion Pro" panose="02040503050306020203" pitchFamily="18" charset="0"/>
                <a:cs typeface="Mercury Display"/>
              </a:rPr>
              <a:t>a</a:t>
            </a:r>
            <a:r>
              <a:rPr sz="942" spc="26" dirty="0">
                <a:latin typeface="Minion Pro" panose="02040503050306020203" pitchFamily="18" charset="0"/>
                <a:cs typeface="Mercury Display"/>
              </a:rPr>
              <a:t>t</a:t>
            </a:r>
            <a:r>
              <a:rPr sz="942" spc="19" dirty="0">
                <a:latin typeface="Minion Pro" panose="02040503050306020203" pitchFamily="18" charset="0"/>
                <a:cs typeface="Mercury Display"/>
              </a:rPr>
              <a:t>i</a:t>
            </a:r>
            <a:r>
              <a:rPr sz="942" dirty="0">
                <a:latin typeface="Minion Pro" panose="02040503050306020203" pitchFamily="18" charset="0"/>
                <a:cs typeface="Mercury Display"/>
              </a:rPr>
              <a:t>ng </a:t>
            </a:r>
            <a:r>
              <a:rPr sz="942" spc="-6" dirty="0">
                <a:latin typeface="Minion Pro" panose="02040503050306020203" pitchFamily="18" charset="0"/>
                <a:cs typeface="Mercury Display"/>
              </a:rPr>
              <a:t>i</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s h</a:t>
            </a:r>
            <a:r>
              <a:rPr sz="942" spc="6" dirty="0">
                <a:latin typeface="Minion Pro" panose="02040503050306020203" pitchFamily="18" charset="0"/>
                <a:cs typeface="Mercury Display"/>
              </a:rPr>
              <a:t>eadq</a:t>
            </a:r>
            <a:r>
              <a:rPr sz="942" spc="13" dirty="0">
                <a:latin typeface="Minion Pro" panose="02040503050306020203" pitchFamily="18" charset="0"/>
                <a:cs typeface="Mercury Display"/>
              </a:rPr>
              <a:t>u</a:t>
            </a:r>
            <a:r>
              <a:rPr sz="942" spc="31" dirty="0">
                <a:latin typeface="Minion Pro" panose="02040503050306020203" pitchFamily="18" charset="0"/>
                <a:cs typeface="Mercury Display"/>
              </a:rPr>
              <a:t>ar</a:t>
            </a:r>
            <a:r>
              <a:rPr sz="942" spc="6" dirty="0">
                <a:latin typeface="Minion Pro" panose="02040503050306020203" pitchFamily="18" charset="0"/>
                <a:cs typeface="Mercury Display"/>
              </a:rPr>
              <a:t>t</a:t>
            </a:r>
            <a:r>
              <a:rPr sz="942" spc="-6" dirty="0">
                <a:latin typeface="Minion Pro" panose="02040503050306020203" pitchFamily="18" charset="0"/>
                <a:cs typeface="Mercury Display"/>
              </a:rPr>
              <a:t>e</a:t>
            </a:r>
            <a:r>
              <a:rPr sz="942" spc="13" dirty="0">
                <a:latin typeface="Minion Pro" panose="02040503050306020203" pitchFamily="18" charset="0"/>
                <a:cs typeface="Mercury Display"/>
              </a:rPr>
              <a:t>r</a:t>
            </a:r>
            <a:r>
              <a:rPr sz="942" dirty="0">
                <a:latin typeface="Minion Pro" panose="02040503050306020203" pitchFamily="18" charset="0"/>
                <a:cs typeface="Mercury Display"/>
              </a:rPr>
              <a:t>s </a:t>
            </a:r>
            <a:r>
              <a:rPr sz="942" spc="31" dirty="0">
                <a:latin typeface="Minion Pro" panose="02040503050306020203" pitchFamily="18" charset="0"/>
                <a:cs typeface="Mercury Display"/>
              </a:rPr>
              <a:t>f</a:t>
            </a:r>
            <a:r>
              <a:rPr sz="942" spc="6" dirty="0">
                <a:latin typeface="Minion Pro" panose="02040503050306020203" pitchFamily="18" charset="0"/>
                <a:cs typeface="Mercury Display"/>
              </a:rPr>
              <a:t>r</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m out </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f </a:t>
            </a:r>
            <a:r>
              <a:rPr sz="942" spc="6" dirty="0">
                <a:latin typeface="Minion Pro" panose="02040503050306020203" pitchFamily="18" charset="0"/>
                <a:cs typeface="Mercury Display"/>
              </a:rPr>
              <a:t>s</a:t>
            </a:r>
            <a:r>
              <a:rPr sz="942" spc="19" dirty="0">
                <a:latin typeface="Minion Pro" panose="02040503050306020203" pitchFamily="18" charset="0"/>
                <a:cs typeface="Mercury Display"/>
              </a:rPr>
              <a:t>t</a:t>
            </a:r>
            <a:r>
              <a:rPr sz="942" spc="6" dirty="0">
                <a:latin typeface="Minion Pro" panose="02040503050306020203" pitchFamily="18" charset="0"/>
                <a:cs typeface="Mercury Display"/>
              </a:rPr>
              <a:t>at</a:t>
            </a:r>
            <a:r>
              <a:rPr sz="942" dirty="0">
                <a:latin typeface="Minion Pro" panose="02040503050306020203" pitchFamily="18" charset="0"/>
                <a:cs typeface="Mercury Display"/>
              </a:rPr>
              <a:t>e </a:t>
            </a:r>
            <a:r>
              <a:rPr sz="942" spc="6" dirty="0">
                <a:latin typeface="Minion Pro" panose="02040503050306020203" pitchFamily="18" charset="0"/>
                <a:cs typeface="Mercury Display"/>
              </a:rPr>
              <a:t>t</a:t>
            </a:r>
            <a:r>
              <a:rPr sz="942" dirty="0">
                <a:latin typeface="Minion Pro" panose="02040503050306020203" pitchFamily="18" charset="0"/>
                <a:cs typeface="Mercury Display"/>
              </a:rPr>
              <a:t>o </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e</a:t>
            </a:r>
            <a:r>
              <a:rPr sz="942" spc="13" dirty="0">
                <a:latin typeface="Minion Pro" panose="02040503050306020203" pitchFamily="18" charset="0"/>
                <a:cs typeface="Mercury Display"/>
              </a:rPr>
              <a:t>x</a:t>
            </a:r>
            <a:r>
              <a:rPr sz="942" spc="26" dirty="0">
                <a:latin typeface="Minion Pro" panose="02040503050306020203" pitchFamily="18" charset="0"/>
                <a:cs typeface="Mercury Display"/>
              </a:rPr>
              <a:t>a</a:t>
            </a:r>
            <a:r>
              <a:rPr sz="942" dirty="0">
                <a:latin typeface="Minion Pro" panose="02040503050306020203" pitchFamily="18" charset="0"/>
                <a:cs typeface="Mercury Display"/>
              </a:rPr>
              <a:t>s </a:t>
            </a:r>
            <a:r>
              <a:rPr sz="942" spc="6" dirty="0">
                <a:latin typeface="Minion Pro" panose="02040503050306020203" pitchFamily="18" charset="0"/>
                <a:cs typeface="Mercury Display"/>
              </a:rPr>
              <a:t>t</a:t>
            </a:r>
            <a:r>
              <a:rPr sz="942" dirty="0">
                <a:latin typeface="Minion Pro" panose="02040503050306020203" pitchFamily="18" charset="0"/>
                <a:cs typeface="Mercury Display"/>
              </a:rPr>
              <a:t>o </a:t>
            </a:r>
            <a:r>
              <a:rPr sz="942" spc="6" dirty="0">
                <a:latin typeface="Minion Pro" panose="02040503050306020203" pitchFamily="18" charset="0"/>
                <a:cs typeface="Mercury Display"/>
              </a:rPr>
              <a:t>de</a:t>
            </a:r>
            <a:r>
              <a:rPr sz="942" dirty="0">
                <a:latin typeface="Minion Pro" panose="02040503050306020203" pitchFamily="18" charset="0"/>
                <a:cs typeface="Mercury Display"/>
              </a:rPr>
              <a:t>d</a:t>
            </a:r>
            <a:r>
              <a:rPr sz="942" spc="6" dirty="0">
                <a:latin typeface="Minion Pro" panose="02040503050306020203" pitchFamily="18" charset="0"/>
                <a:cs typeface="Mercury Display"/>
              </a:rPr>
              <a:t>u</a:t>
            </a:r>
            <a:r>
              <a:rPr sz="942" spc="19" dirty="0">
                <a:latin typeface="Minion Pro" panose="02040503050306020203" pitchFamily="18" charset="0"/>
                <a:cs typeface="Mercury Display"/>
              </a:rPr>
              <a:t>c</a:t>
            </a:r>
            <a:r>
              <a:rPr sz="942" dirty="0">
                <a:latin typeface="Minion Pro" panose="02040503050306020203" pitchFamily="18" charset="0"/>
                <a:cs typeface="Mercury Display"/>
              </a:rPr>
              <a:t>t r</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l</a:t>
            </a:r>
            <a:r>
              <a:rPr sz="942" spc="13" dirty="0">
                <a:latin typeface="Minion Pro" panose="02040503050306020203" pitchFamily="18" charset="0"/>
                <a:cs typeface="Mercury Display"/>
              </a:rPr>
              <a:t>oc</a:t>
            </a:r>
            <a:r>
              <a:rPr sz="942" spc="6" dirty="0">
                <a:latin typeface="Minion Pro" panose="02040503050306020203" pitchFamily="18" charset="0"/>
                <a:cs typeface="Mercury Display"/>
              </a:rPr>
              <a:t>a</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i</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n </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nd m</a:t>
            </a:r>
            <a:r>
              <a:rPr sz="942" spc="-6" dirty="0">
                <a:latin typeface="Minion Pro" panose="02040503050306020203" pitchFamily="18" charset="0"/>
                <a:cs typeface="Mercury Display"/>
              </a:rPr>
              <a:t>o</a:t>
            </a:r>
            <a:r>
              <a:rPr sz="942" spc="31" dirty="0">
                <a:latin typeface="Minion Pro" panose="02040503050306020203" pitchFamily="18" charset="0"/>
                <a:cs typeface="Mercury Display"/>
              </a:rPr>
              <a:t>v</a:t>
            </a:r>
            <a:r>
              <a:rPr sz="942" spc="19" dirty="0">
                <a:latin typeface="Minion Pro" panose="02040503050306020203" pitchFamily="18" charset="0"/>
                <a:cs typeface="Mercury Display"/>
              </a:rPr>
              <a:t>i</a:t>
            </a:r>
            <a:r>
              <a:rPr sz="942" dirty="0">
                <a:latin typeface="Minion Pro" panose="02040503050306020203" pitchFamily="18" charset="0"/>
                <a:cs typeface="Mercury Display"/>
              </a:rPr>
              <a:t>ng e</a:t>
            </a:r>
            <a:r>
              <a:rPr sz="942" spc="19" dirty="0">
                <a:latin typeface="Minion Pro" panose="02040503050306020203" pitchFamily="18" charset="0"/>
                <a:cs typeface="Mercury Display"/>
              </a:rPr>
              <a:t>x</a:t>
            </a:r>
            <a:r>
              <a:rPr sz="942" spc="13" dirty="0">
                <a:latin typeface="Minion Pro" panose="02040503050306020203" pitchFamily="18" charset="0"/>
                <a:cs typeface="Mercury Display"/>
              </a:rPr>
              <a:t>p</a:t>
            </a:r>
            <a:r>
              <a:rPr sz="942" spc="-6" dirty="0">
                <a:latin typeface="Minion Pro" panose="02040503050306020203" pitchFamily="18" charset="0"/>
                <a:cs typeface="Mercury Display"/>
              </a:rPr>
              <a:t>e</a:t>
            </a:r>
            <a:r>
              <a:rPr sz="942" spc="19" dirty="0">
                <a:latin typeface="Minion Pro" panose="02040503050306020203" pitchFamily="18" charset="0"/>
                <a:cs typeface="Mercury Display"/>
              </a:rPr>
              <a:t>n</a:t>
            </a:r>
            <a:r>
              <a:rPr sz="942" spc="13" dirty="0">
                <a:latin typeface="Minion Pro" panose="02040503050306020203" pitchFamily="18" charset="0"/>
                <a:cs typeface="Mercury Display"/>
              </a:rPr>
              <a:t>s</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s </a:t>
            </a:r>
            <a:r>
              <a:rPr sz="942" spc="31" dirty="0">
                <a:latin typeface="Minion Pro" panose="02040503050306020203" pitchFamily="18" charset="0"/>
                <a:cs typeface="Mercury Display"/>
              </a:rPr>
              <a:t>f</a:t>
            </a:r>
            <a:r>
              <a:rPr sz="942" spc="6" dirty="0">
                <a:latin typeface="Minion Pro" panose="02040503050306020203" pitchFamily="18" charset="0"/>
                <a:cs typeface="Mercury Display"/>
              </a:rPr>
              <a:t>r</a:t>
            </a:r>
            <a:r>
              <a:rPr sz="942" spc="-6" dirty="0">
                <a:latin typeface="Minion Pro" panose="02040503050306020203" pitchFamily="18" charset="0"/>
                <a:cs typeface="Mercury Display"/>
              </a:rPr>
              <a:t>o</a:t>
            </a:r>
            <a:r>
              <a:rPr sz="942" dirty="0">
                <a:latin typeface="Minion Pro" panose="02040503050306020203" pitchFamily="18" charset="0"/>
                <a:cs typeface="Mercury Display"/>
              </a:rPr>
              <a:t>m </a:t>
            </a:r>
            <a:r>
              <a:rPr sz="942" spc="26" dirty="0">
                <a:latin typeface="Minion Pro" panose="02040503050306020203" pitchFamily="18" charset="0"/>
                <a:cs typeface="Mercury Display"/>
              </a:rPr>
              <a:t>t</a:t>
            </a:r>
            <a:r>
              <a:rPr sz="942" dirty="0">
                <a:latin typeface="Minion Pro" panose="02040503050306020203" pitchFamily="18" charset="0"/>
                <a:cs typeface="Mercury Display"/>
              </a:rPr>
              <a:t>h</a:t>
            </a:r>
            <a:r>
              <a:rPr sz="942" spc="-6" dirty="0">
                <a:latin typeface="Minion Pro" panose="02040503050306020203" pitchFamily="18" charset="0"/>
                <a:cs typeface="Mercury Display"/>
              </a:rPr>
              <a:t>e</a:t>
            </a:r>
            <a:r>
              <a:rPr sz="942" spc="19" dirty="0">
                <a:latin typeface="Minion Pro" panose="02040503050306020203" pitchFamily="18" charset="0"/>
                <a:cs typeface="Mercury Display"/>
              </a:rPr>
              <a:t>i</a:t>
            </a:r>
            <a:r>
              <a:rPr sz="942" dirty="0">
                <a:latin typeface="Minion Pro" panose="02040503050306020203" pitchFamily="18" charset="0"/>
                <a:cs typeface="Mercury Display"/>
              </a:rPr>
              <a:t>r </a:t>
            </a:r>
            <a:r>
              <a:rPr sz="942" spc="13" dirty="0">
                <a:latin typeface="Minion Pro" panose="02040503050306020203" pitchFamily="18" charset="0"/>
                <a:cs typeface="Mercury Display"/>
              </a:rPr>
              <a:t>m</a:t>
            </a:r>
            <a:r>
              <a:rPr sz="942" spc="31" dirty="0">
                <a:latin typeface="Minion Pro" panose="02040503050306020203" pitchFamily="18" charset="0"/>
                <a:cs typeface="Mercury Display"/>
              </a:rPr>
              <a:t>a</a:t>
            </a:r>
            <a:r>
              <a:rPr sz="942" spc="6" dirty="0">
                <a:latin typeface="Minion Pro" panose="02040503050306020203" pitchFamily="18" charset="0"/>
                <a:cs typeface="Mercury Display"/>
              </a:rPr>
              <a:t>r</a:t>
            </a:r>
            <a:r>
              <a:rPr sz="942" spc="37" dirty="0">
                <a:latin typeface="Minion Pro" panose="02040503050306020203" pitchFamily="18" charset="0"/>
                <a:cs typeface="Mercury Display"/>
              </a:rPr>
              <a:t>g</a:t>
            </a:r>
            <a:r>
              <a:rPr sz="942" spc="19" dirty="0">
                <a:latin typeface="Minion Pro" panose="02040503050306020203" pitchFamily="18" charset="0"/>
                <a:cs typeface="Mercury Display"/>
              </a:rPr>
              <a:t>i</a:t>
            </a:r>
            <a:r>
              <a:rPr sz="942" dirty="0">
                <a:latin typeface="Minion Pro" panose="02040503050306020203" pitchFamily="18" charset="0"/>
                <a:cs typeface="Mercury Display"/>
              </a:rPr>
              <a:t>n </a:t>
            </a:r>
            <a:r>
              <a:rPr sz="942" spc="13" dirty="0">
                <a:latin typeface="Minion Pro" panose="02040503050306020203" pitchFamily="18" charset="0"/>
                <a:cs typeface="Mercury Display"/>
              </a:rPr>
              <a:t>w</a:t>
            </a:r>
            <a:r>
              <a:rPr sz="942" dirty="0">
                <a:latin typeface="Minion Pro" panose="02040503050306020203" pitchFamily="18" charset="0"/>
                <a:cs typeface="Mercury Display"/>
              </a:rPr>
              <a:t>h</a:t>
            </a:r>
            <a:r>
              <a:rPr sz="942" spc="-6" dirty="0">
                <a:latin typeface="Minion Pro" panose="02040503050306020203" pitchFamily="18" charset="0"/>
                <a:cs typeface="Mercury Display"/>
              </a:rPr>
              <a:t>e</a:t>
            </a:r>
            <a:r>
              <a:rPr sz="942" dirty="0">
                <a:latin typeface="Minion Pro" panose="02040503050306020203" pitchFamily="18" charset="0"/>
                <a:cs typeface="Mercury Display"/>
              </a:rPr>
              <a:t>n </a:t>
            </a:r>
            <a:r>
              <a:rPr sz="942" spc="13" dirty="0">
                <a:latin typeface="Minion Pro" panose="02040503050306020203" pitchFamily="18" charset="0"/>
                <a:cs typeface="Mercury Display"/>
              </a:rPr>
              <a:t>c</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l</a:t>
            </a:r>
            <a:r>
              <a:rPr sz="942" spc="19" dirty="0">
                <a:latin typeface="Minion Pro" panose="02040503050306020203" pitchFamily="18" charset="0"/>
                <a:cs typeface="Mercury Display"/>
              </a:rPr>
              <a:t>c</a:t>
            </a:r>
            <a:r>
              <a:rPr sz="942" spc="26" dirty="0">
                <a:latin typeface="Minion Pro" panose="02040503050306020203" pitchFamily="18" charset="0"/>
                <a:cs typeface="Mercury Display"/>
              </a:rPr>
              <a:t>u</a:t>
            </a:r>
            <a:r>
              <a:rPr sz="942" spc="6" dirty="0">
                <a:latin typeface="Minion Pro" panose="02040503050306020203" pitchFamily="18" charset="0"/>
                <a:cs typeface="Mercury Display"/>
              </a:rPr>
              <a:t>la</a:t>
            </a:r>
            <a:r>
              <a:rPr sz="942" spc="26" dirty="0">
                <a:latin typeface="Minion Pro" panose="02040503050306020203" pitchFamily="18" charset="0"/>
                <a:cs typeface="Mercury Display"/>
              </a:rPr>
              <a:t>t</a:t>
            </a:r>
            <a:r>
              <a:rPr sz="942" spc="19" dirty="0">
                <a:latin typeface="Minion Pro" panose="02040503050306020203" pitchFamily="18" charset="0"/>
                <a:cs typeface="Mercury Display"/>
              </a:rPr>
              <a:t>i</a:t>
            </a:r>
            <a:r>
              <a:rPr sz="942" dirty="0">
                <a:latin typeface="Minion Pro" panose="02040503050306020203" pitchFamily="18" charset="0"/>
                <a:cs typeface="Mercury Display"/>
              </a:rPr>
              <a:t>ng </a:t>
            </a:r>
            <a:r>
              <a:rPr sz="942" spc="31" dirty="0">
                <a:latin typeface="Minion Pro" panose="02040503050306020203" pitchFamily="18" charset="0"/>
                <a:cs typeface="Mercury Display"/>
              </a:rPr>
              <a:t>f</a:t>
            </a:r>
            <a:r>
              <a:rPr sz="942" spc="6" dirty="0">
                <a:latin typeface="Minion Pro" panose="02040503050306020203" pitchFamily="18" charset="0"/>
                <a:cs typeface="Mercury Display"/>
              </a:rPr>
              <a:t>r</a:t>
            </a:r>
            <a:r>
              <a:rPr sz="942" spc="31" dirty="0">
                <a:latin typeface="Minion Pro" panose="02040503050306020203" pitchFamily="18" charset="0"/>
                <a:cs typeface="Mercury Display"/>
              </a:rPr>
              <a:t>a</a:t>
            </a:r>
            <a:r>
              <a:rPr sz="942" dirty="0">
                <a:latin typeface="Minion Pro" panose="02040503050306020203" pitchFamily="18" charset="0"/>
                <a:cs typeface="Mercury Display"/>
              </a:rPr>
              <a:t>nc</a:t>
            </a:r>
            <a:r>
              <a:rPr sz="942" spc="19" dirty="0">
                <a:latin typeface="Minion Pro" panose="02040503050306020203" pitchFamily="18" charset="0"/>
                <a:cs typeface="Mercury Display"/>
              </a:rPr>
              <a:t>h</a:t>
            </a:r>
            <a:r>
              <a:rPr sz="942" spc="13" dirty="0">
                <a:latin typeface="Minion Pro" panose="02040503050306020203" pitchFamily="18" charset="0"/>
                <a:cs typeface="Mercury Display"/>
              </a:rPr>
              <a:t>is</a:t>
            </a:r>
            <a:r>
              <a:rPr sz="942" dirty="0">
                <a:latin typeface="Minion Pro" panose="02040503050306020203" pitchFamily="18" charset="0"/>
                <a:cs typeface="Mercury Display"/>
              </a:rPr>
              <a:t>e </a:t>
            </a:r>
            <a:r>
              <a:rPr sz="942" spc="19" dirty="0">
                <a:latin typeface="Minion Pro" panose="02040503050306020203" pitchFamily="18" charset="0"/>
                <a:cs typeface="Mercury Display"/>
              </a:rPr>
              <a:t>t</a:t>
            </a:r>
            <a:r>
              <a:rPr sz="942" spc="37" dirty="0">
                <a:latin typeface="Minion Pro" panose="02040503050306020203" pitchFamily="18" charset="0"/>
                <a:cs typeface="Mercury Display"/>
              </a:rPr>
              <a:t>a</a:t>
            </a:r>
            <a:r>
              <a:rPr sz="942" dirty="0">
                <a:latin typeface="Minion Pro" panose="02040503050306020203" pitchFamily="18" charset="0"/>
                <a:cs typeface="Mercury Display"/>
              </a:rPr>
              <a:t>x </a:t>
            </a:r>
            <a:r>
              <a:rPr sz="942" spc="19" dirty="0">
                <a:latin typeface="Minion Pro" panose="02040503050306020203" pitchFamily="18" charset="0"/>
                <a:cs typeface="Mercury Display"/>
              </a:rPr>
              <a:t>l</a:t>
            </a:r>
            <a:r>
              <a:rPr sz="942" spc="6" dirty="0">
                <a:latin typeface="Minion Pro" panose="02040503050306020203" pitchFamily="18" charset="0"/>
                <a:cs typeface="Mercury Display"/>
              </a:rPr>
              <a:t>i</a:t>
            </a:r>
            <a:r>
              <a:rPr sz="942" spc="13" dirty="0">
                <a:latin typeface="Minion Pro" panose="02040503050306020203" pitchFamily="18" charset="0"/>
                <a:cs typeface="Mercury Display"/>
              </a:rPr>
              <a:t>a</a:t>
            </a:r>
            <a:r>
              <a:rPr sz="942" spc="-6" dirty="0">
                <a:latin typeface="Minion Pro" panose="02040503050306020203" pitchFamily="18" charset="0"/>
                <a:cs typeface="Mercury Display"/>
              </a:rPr>
              <a:t>b</a:t>
            </a:r>
            <a:r>
              <a:rPr sz="942" spc="19" dirty="0">
                <a:latin typeface="Minion Pro" panose="02040503050306020203" pitchFamily="18" charset="0"/>
                <a:cs typeface="Mercury Display"/>
              </a:rPr>
              <a:t>il</a:t>
            </a:r>
            <a:r>
              <a:rPr sz="942" spc="-6" dirty="0">
                <a:latin typeface="Minion Pro" panose="02040503050306020203" pitchFamily="18" charset="0"/>
                <a:cs typeface="Mercury Display"/>
              </a:rPr>
              <a:t>i</a:t>
            </a:r>
            <a:r>
              <a:rPr sz="942" spc="37" dirty="0">
                <a:latin typeface="Minion Pro" panose="02040503050306020203" pitchFamily="18" charset="0"/>
                <a:cs typeface="Mercury Display"/>
              </a:rPr>
              <a:t>t</a:t>
            </a:r>
            <a:r>
              <a:rPr sz="942" spc="-44" dirty="0">
                <a:latin typeface="Minion Pro" panose="02040503050306020203" pitchFamily="18" charset="0"/>
                <a:cs typeface="Mercury Display"/>
              </a:rPr>
              <a:t>y</a:t>
            </a:r>
            <a:r>
              <a:rPr sz="942" dirty="0">
                <a:latin typeface="Minion Pro" panose="02040503050306020203" pitchFamily="18" charset="0"/>
                <a:cs typeface="Mercury Display"/>
              </a:rPr>
              <a:t>.</a:t>
            </a:r>
          </a:p>
        </p:txBody>
      </p:sp>
      <p:grpSp>
        <p:nvGrpSpPr>
          <p:cNvPr id="17" name="Group 16"/>
          <p:cNvGrpSpPr/>
          <p:nvPr/>
        </p:nvGrpSpPr>
        <p:grpSpPr>
          <a:xfrm>
            <a:off x="2777597" y="1901838"/>
            <a:ext cx="4688391" cy="538225"/>
            <a:chOff x="2209800" y="1394311"/>
            <a:chExt cx="3729990" cy="428201"/>
          </a:xfrm>
        </p:grpSpPr>
        <p:sp>
          <p:nvSpPr>
            <p:cNvPr id="12" name="object 10"/>
            <p:cNvSpPr txBox="1"/>
            <p:nvPr/>
          </p:nvSpPr>
          <p:spPr>
            <a:xfrm>
              <a:off x="2209800" y="1394311"/>
              <a:ext cx="2626910" cy="428201"/>
            </a:xfrm>
            <a:prstGeom prst="rect">
              <a:avLst/>
            </a:prstGeom>
          </p:spPr>
          <p:txBody>
            <a:bodyPr vert="horz" wrap="square" lIns="0" tIns="0" rIns="0" bIns="0" rtlCol="0">
              <a:spAutoFit/>
            </a:bodyPr>
            <a:lstStyle/>
            <a:p>
              <a:pPr marL="231451" marR="6385" indent="-215489">
                <a:lnSpc>
                  <a:spcPct val="115599"/>
                </a:lnSpc>
                <a:spcBef>
                  <a:spcPts val="270"/>
                </a:spcBef>
                <a:buFont typeface="Wingdings" panose="05000000000000000000" pitchFamily="2" charset="2"/>
                <a:buChar char=""/>
                <a:tabLst>
                  <a:tab pos="231451" algn="l"/>
                </a:tabLst>
              </a:pPr>
              <a:r>
                <a:rPr sz="1005" spc="19" dirty="0">
                  <a:latin typeface="Minion Pro" panose="02040503050306020203" pitchFamily="18" charset="0"/>
                  <a:cs typeface="Mercury Display"/>
                </a:rPr>
                <a:t>L</a:t>
              </a:r>
              <a:r>
                <a:rPr sz="1005" spc="13" dirty="0">
                  <a:latin typeface="Minion Pro" panose="02040503050306020203" pitchFamily="18" charset="0"/>
                  <a:cs typeface="Mercury Display"/>
                </a:rPr>
                <a:t>oc</a:t>
              </a:r>
              <a:r>
                <a:rPr sz="1005" spc="37" dirty="0">
                  <a:latin typeface="Minion Pro" panose="02040503050306020203" pitchFamily="18" charset="0"/>
                  <a:cs typeface="Mercury Display"/>
                </a:rPr>
                <a:t>a</a:t>
              </a:r>
              <a:r>
                <a:rPr sz="1005" dirty="0">
                  <a:latin typeface="Minion Pro" panose="02040503050306020203" pitchFamily="18" charset="0"/>
                  <a:cs typeface="Mercury Display"/>
                </a:rPr>
                <a:t>l </a:t>
              </a:r>
              <a:r>
                <a:rPr sz="1005" spc="37" dirty="0">
                  <a:latin typeface="Minion Pro" panose="02040503050306020203" pitchFamily="18" charset="0"/>
                  <a:cs typeface="Mercury Display"/>
                </a:rPr>
                <a:t>f</a:t>
              </a:r>
              <a:r>
                <a:rPr sz="1005" spc="26" dirty="0">
                  <a:latin typeface="Minion Pro" panose="02040503050306020203" pitchFamily="18" charset="0"/>
                  <a:cs typeface="Mercury Display"/>
                </a:rPr>
                <a:t>u</a:t>
              </a:r>
              <a:r>
                <a:rPr sz="1005" dirty="0">
                  <a:latin typeface="Minion Pro" panose="02040503050306020203" pitchFamily="18" charset="0"/>
                  <a:cs typeface="Mercury Display"/>
                </a:rPr>
                <a:t>n</a:t>
              </a:r>
              <a:r>
                <a:rPr sz="1005" spc="26" dirty="0">
                  <a:latin typeface="Minion Pro" panose="02040503050306020203" pitchFamily="18" charset="0"/>
                  <a:cs typeface="Mercury Display"/>
                </a:rPr>
                <a:t>d</a:t>
              </a:r>
              <a:r>
                <a:rPr sz="1005" spc="19" dirty="0">
                  <a:latin typeface="Minion Pro" panose="02040503050306020203" pitchFamily="18" charset="0"/>
                  <a:cs typeface="Mercury Display"/>
                </a:rPr>
                <a:t>i</a:t>
              </a:r>
              <a:r>
                <a:rPr sz="1005" spc="-6" dirty="0">
                  <a:latin typeface="Minion Pro" panose="02040503050306020203" pitchFamily="18" charset="0"/>
                  <a:cs typeface="Mercury Display"/>
                </a:rPr>
                <a:t>n</a:t>
              </a:r>
              <a:r>
                <a:rPr sz="1005" dirty="0">
                  <a:latin typeface="Minion Pro" panose="02040503050306020203" pitchFamily="18" charset="0"/>
                  <a:cs typeface="Mercury Display"/>
                </a:rPr>
                <a:t>g </a:t>
              </a:r>
              <a:r>
                <a:rPr sz="1005" spc="6" dirty="0">
                  <a:latin typeface="Minion Pro" panose="02040503050306020203" pitchFamily="18" charset="0"/>
                  <a:cs typeface="Mercury Display"/>
                </a:rPr>
                <a:t>t</a:t>
              </a:r>
              <a:r>
                <a:rPr sz="1005" dirty="0">
                  <a:latin typeface="Minion Pro" panose="02040503050306020203" pitchFamily="18" charset="0"/>
                  <a:cs typeface="Mercury Display"/>
                </a:rPr>
                <a:t>o </a:t>
              </a:r>
              <a:r>
                <a:rPr sz="1005" spc="-6" dirty="0">
                  <a:latin typeface="Minion Pro" panose="02040503050306020203" pitchFamily="18" charset="0"/>
                  <a:cs typeface="Mercury Display"/>
                </a:rPr>
                <a:t>b</a:t>
              </a:r>
              <a:r>
                <a:rPr sz="1005" spc="19" dirty="0">
                  <a:latin typeface="Minion Pro" panose="02040503050306020203" pitchFamily="18" charset="0"/>
                  <a:cs typeface="Mercury Display"/>
                </a:rPr>
                <a:t>u</a:t>
              </a:r>
              <a:r>
                <a:rPr sz="1005" spc="-6" dirty="0">
                  <a:latin typeface="Minion Pro" panose="02040503050306020203" pitchFamily="18" charset="0"/>
                  <a:cs typeface="Mercury Display"/>
                </a:rPr>
                <a:t>s</a:t>
              </a:r>
              <a:r>
                <a:rPr sz="1005" spc="19" dirty="0">
                  <a:latin typeface="Minion Pro" panose="02040503050306020203" pitchFamily="18" charset="0"/>
                  <a:cs typeface="Mercury Display"/>
                </a:rPr>
                <a:t>i</a:t>
              </a:r>
              <a:r>
                <a:rPr sz="1005" dirty="0">
                  <a:latin typeface="Minion Pro" panose="02040503050306020203" pitchFamily="18" charset="0"/>
                  <a:cs typeface="Mercury Display"/>
                </a:rPr>
                <a:t>n</a:t>
              </a:r>
              <a:r>
                <a:rPr sz="1005" spc="6" dirty="0">
                  <a:latin typeface="Minion Pro" panose="02040503050306020203" pitchFamily="18" charset="0"/>
                  <a:cs typeface="Mercury Display"/>
                </a:rPr>
                <a:t>e</a:t>
              </a:r>
              <a:r>
                <a:rPr sz="1005" spc="13" dirty="0">
                  <a:latin typeface="Minion Pro" panose="02040503050306020203" pitchFamily="18" charset="0"/>
                  <a:cs typeface="Mercury Display"/>
                </a:rPr>
                <a:t>s</a:t>
              </a:r>
              <a:r>
                <a:rPr sz="1005" spc="6" dirty="0">
                  <a:latin typeface="Minion Pro" panose="02040503050306020203" pitchFamily="18" charset="0"/>
                  <a:cs typeface="Mercury Display"/>
                </a:rPr>
                <a:t>s</a:t>
              </a:r>
              <a:r>
                <a:rPr sz="1005" spc="-6" dirty="0">
                  <a:latin typeface="Minion Pro" panose="02040503050306020203" pitchFamily="18" charset="0"/>
                  <a:cs typeface="Mercury Display"/>
                </a:rPr>
                <a:t>-</a:t>
              </a:r>
              <a:r>
                <a:rPr sz="1005" dirty="0">
                  <a:latin typeface="Minion Pro" panose="02040503050306020203" pitchFamily="18" charset="0"/>
                  <a:cs typeface="Mercury Display"/>
                </a:rPr>
                <a:t>r</a:t>
              </a:r>
              <a:r>
                <a:rPr sz="1005" spc="-6" dirty="0">
                  <a:latin typeface="Minion Pro" panose="02040503050306020203" pitchFamily="18" charset="0"/>
                  <a:cs typeface="Mercury Display"/>
                </a:rPr>
                <a:t>e</a:t>
              </a:r>
              <a:r>
                <a:rPr sz="1005" spc="6" dirty="0">
                  <a:latin typeface="Minion Pro" panose="02040503050306020203" pitchFamily="18" charset="0"/>
                  <a:cs typeface="Mercury Display"/>
                </a:rPr>
                <a:t>l</a:t>
              </a:r>
              <a:r>
                <a:rPr sz="1005" dirty="0">
                  <a:latin typeface="Minion Pro" panose="02040503050306020203" pitchFamily="18" charset="0"/>
                  <a:cs typeface="Mercury Display"/>
                </a:rPr>
                <a:t>at</a:t>
              </a:r>
              <a:r>
                <a:rPr sz="1005" spc="6" dirty="0">
                  <a:latin typeface="Minion Pro" panose="02040503050306020203" pitchFamily="18" charset="0"/>
                  <a:cs typeface="Mercury Display"/>
                </a:rPr>
                <a:t>e</a:t>
              </a:r>
              <a:r>
                <a:rPr sz="1005" dirty="0">
                  <a:latin typeface="Minion Pro" panose="02040503050306020203" pitchFamily="18" charset="0"/>
                  <a:cs typeface="Mercury Display"/>
                </a:rPr>
                <a:t>d </a:t>
              </a:r>
              <a:r>
                <a:rPr sz="1005" spc="19" dirty="0">
                  <a:latin typeface="Minion Pro" panose="02040503050306020203" pitchFamily="18" charset="0"/>
                  <a:cs typeface="Mercury Display"/>
                </a:rPr>
                <a:t>i</a:t>
              </a:r>
              <a:r>
                <a:rPr sz="1005" spc="13" dirty="0">
                  <a:latin typeface="Minion Pro" panose="02040503050306020203" pitchFamily="18" charset="0"/>
                  <a:cs typeface="Mercury Display"/>
                </a:rPr>
                <a:t>n</a:t>
              </a:r>
              <a:r>
                <a:rPr sz="1005" spc="31" dirty="0">
                  <a:latin typeface="Minion Pro" panose="02040503050306020203" pitchFamily="18" charset="0"/>
                  <a:cs typeface="Mercury Display"/>
                </a:rPr>
                <a:t>f</a:t>
              </a:r>
              <a:r>
                <a:rPr sz="1005" spc="6" dirty="0">
                  <a:latin typeface="Minion Pro" panose="02040503050306020203" pitchFamily="18" charset="0"/>
                  <a:cs typeface="Mercury Display"/>
                </a:rPr>
                <a:t>r</a:t>
              </a:r>
              <a:r>
                <a:rPr sz="1005" spc="26" dirty="0">
                  <a:latin typeface="Minion Pro" panose="02040503050306020203" pitchFamily="18" charset="0"/>
                  <a:cs typeface="Mercury Display"/>
                </a:rPr>
                <a:t>a</a:t>
              </a:r>
              <a:r>
                <a:rPr sz="1005" spc="6" dirty="0">
                  <a:latin typeface="Minion Pro" panose="02040503050306020203" pitchFamily="18" charset="0"/>
                  <a:cs typeface="Mercury Display"/>
                </a:rPr>
                <a:t>s</a:t>
              </a:r>
              <a:r>
                <a:rPr sz="1005" spc="26" dirty="0">
                  <a:latin typeface="Minion Pro" panose="02040503050306020203" pitchFamily="18" charset="0"/>
                  <a:cs typeface="Mercury Display"/>
                </a:rPr>
                <a:t>tr</a:t>
              </a:r>
              <a:r>
                <a:rPr sz="1005" dirty="0">
                  <a:latin typeface="Minion Pro" panose="02040503050306020203" pitchFamily="18" charset="0"/>
                  <a:cs typeface="Mercury Display"/>
                </a:rPr>
                <a:t>u</a:t>
              </a:r>
              <a:r>
                <a:rPr sz="1005" spc="19" dirty="0">
                  <a:latin typeface="Minion Pro" panose="02040503050306020203" pitchFamily="18" charset="0"/>
                  <a:cs typeface="Mercury Display"/>
                </a:rPr>
                <a:t>c</a:t>
              </a:r>
              <a:r>
                <a:rPr sz="1005" spc="31" dirty="0">
                  <a:latin typeface="Minion Pro" panose="02040503050306020203" pitchFamily="18" charset="0"/>
                  <a:cs typeface="Mercury Display"/>
                </a:rPr>
                <a:t>t</a:t>
              </a:r>
              <a:r>
                <a:rPr sz="1005" spc="26" dirty="0">
                  <a:latin typeface="Minion Pro" panose="02040503050306020203" pitchFamily="18" charset="0"/>
                  <a:cs typeface="Mercury Display"/>
                </a:rPr>
                <a:t>u</a:t>
              </a:r>
              <a:r>
                <a:rPr sz="1005" dirty="0">
                  <a:latin typeface="Minion Pro" panose="02040503050306020203" pitchFamily="18" charset="0"/>
                  <a:cs typeface="Mercury Display"/>
                </a:rPr>
                <a:t>re </a:t>
              </a:r>
              <a:r>
                <a:rPr lang="en-US" sz="1005" dirty="0">
                  <a:latin typeface="Minion Pro" panose="02040503050306020203" pitchFamily="18" charset="0"/>
                  <a:cs typeface="Mercury Display"/>
                </a:rPr>
                <a:t/>
              </a:r>
              <a:br>
                <a:rPr lang="en-US" sz="1005" dirty="0">
                  <a:latin typeface="Minion Pro" panose="02040503050306020203" pitchFamily="18" charset="0"/>
                  <a:cs typeface="Mercury Display"/>
                </a:rPr>
              </a:br>
              <a:r>
                <a:rPr sz="1005" spc="31" dirty="0">
                  <a:latin typeface="Minion Pro" panose="02040503050306020203" pitchFamily="18" charset="0"/>
                  <a:cs typeface="Mercury Display"/>
                </a:rPr>
                <a:t>a</a:t>
              </a:r>
              <a:r>
                <a:rPr sz="1005" dirty="0">
                  <a:latin typeface="Minion Pro" panose="02040503050306020203" pitchFamily="18" charset="0"/>
                  <a:cs typeface="Mercury Display"/>
                </a:rPr>
                <a:t>nd r</a:t>
              </a:r>
              <a:r>
                <a:rPr sz="1005" spc="13" dirty="0">
                  <a:latin typeface="Minion Pro" panose="02040503050306020203" pitchFamily="18" charset="0"/>
                  <a:cs typeface="Mercury Display"/>
                </a:rPr>
                <a:t>ec</a:t>
              </a:r>
              <a:r>
                <a:rPr sz="1005" spc="26" dirty="0">
                  <a:latin typeface="Minion Pro" panose="02040503050306020203" pitchFamily="18" charset="0"/>
                  <a:cs typeface="Mercury Display"/>
                </a:rPr>
                <a:t>r</a:t>
              </a:r>
              <a:r>
                <a:rPr sz="1005" spc="19" dirty="0">
                  <a:latin typeface="Minion Pro" panose="02040503050306020203" pitchFamily="18" charset="0"/>
                  <a:cs typeface="Mercury Display"/>
                </a:rPr>
                <a:t>u</a:t>
              </a:r>
              <a:r>
                <a:rPr sz="1005" spc="-6" dirty="0">
                  <a:latin typeface="Minion Pro" panose="02040503050306020203" pitchFamily="18" charset="0"/>
                  <a:cs typeface="Mercury Display"/>
                </a:rPr>
                <a:t>i</a:t>
              </a:r>
              <a:r>
                <a:rPr sz="1005" spc="26" dirty="0">
                  <a:latin typeface="Minion Pro" panose="02040503050306020203" pitchFamily="18" charset="0"/>
                  <a:cs typeface="Mercury Display"/>
                </a:rPr>
                <a:t>t</a:t>
              </a:r>
              <a:r>
                <a:rPr sz="1005" spc="6" dirty="0">
                  <a:latin typeface="Minion Pro" panose="02040503050306020203" pitchFamily="18" charset="0"/>
                  <a:cs typeface="Mercury Display"/>
                </a:rPr>
                <a:t>m</a:t>
              </a:r>
              <a:r>
                <a:rPr sz="1005" spc="-6" dirty="0">
                  <a:latin typeface="Minion Pro" panose="02040503050306020203" pitchFamily="18" charset="0"/>
                  <a:cs typeface="Mercury Display"/>
                </a:rPr>
                <a:t>en</a:t>
              </a:r>
              <a:r>
                <a:rPr sz="1005" spc="19" dirty="0">
                  <a:latin typeface="Minion Pro" panose="02040503050306020203" pitchFamily="18" charset="0"/>
                  <a:cs typeface="Mercury Display"/>
                </a:rPr>
                <a:t>t</a:t>
              </a:r>
              <a:r>
                <a:rPr sz="1005" dirty="0">
                  <a:latin typeface="Minion Pro" panose="02040503050306020203" pitchFamily="18" charset="0"/>
                  <a:cs typeface="Mercury Display"/>
                </a:rPr>
                <a:t>, </a:t>
              </a:r>
              <a:r>
                <a:rPr sz="1005" spc="6" dirty="0">
                  <a:latin typeface="Minion Pro" panose="02040503050306020203" pitchFamily="18" charset="0"/>
                  <a:cs typeface="Mercury Display"/>
                </a:rPr>
                <a:t>e</a:t>
              </a:r>
              <a:r>
                <a:rPr sz="1005" dirty="0">
                  <a:latin typeface="Minion Pro" panose="02040503050306020203" pitchFamily="18" charset="0"/>
                  <a:cs typeface="Mercury Display"/>
                </a:rPr>
                <a:t>q</a:t>
              </a:r>
              <a:r>
                <a:rPr sz="1005" spc="19" dirty="0">
                  <a:latin typeface="Minion Pro" panose="02040503050306020203" pitchFamily="18" charset="0"/>
                  <a:cs typeface="Mercury Display"/>
                </a:rPr>
                <a:t>u</a:t>
              </a:r>
              <a:r>
                <a:rPr sz="1005" spc="-13" dirty="0">
                  <a:latin typeface="Minion Pro" panose="02040503050306020203" pitchFamily="18" charset="0"/>
                  <a:cs typeface="Mercury Display"/>
                </a:rPr>
                <a:t>i</a:t>
              </a:r>
              <a:r>
                <a:rPr sz="1005" spc="-6" dirty="0">
                  <a:latin typeface="Minion Pro" panose="02040503050306020203" pitchFamily="18" charset="0"/>
                  <a:cs typeface="Mercury Display"/>
                </a:rPr>
                <a:t>p</a:t>
              </a:r>
              <a:r>
                <a:rPr sz="1005" spc="6" dirty="0">
                  <a:latin typeface="Minion Pro" panose="02040503050306020203" pitchFamily="18" charset="0"/>
                  <a:cs typeface="Mercury Display"/>
                </a:rPr>
                <a:t>m</a:t>
              </a:r>
              <a:r>
                <a:rPr sz="1005" spc="-6" dirty="0">
                  <a:latin typeface="Minion Pro" panose="02040503050306020203" pitchFamily="18" charset="0"/>
                  <a:cs typeface="Mercury Display"/>
                </a:rPr>
                <a:t>en</a:t>
              </a:r>
              <a:r>
                <a:rPr sz="1005" spc="19" dirty="0">
                  <a:latin typeface="Minion Pro" panose="02040503050306020203" pitchFamily="18" charset="0"/>
                  <a:cs typeface="Mercury Display"/>
                </a:rPr>
                <a:t>t</a:t>
              </a:r>
              <a:r>
                <a:rPr sz="1005" dirty="0">
                  <a:latin typeface="Minion Pro" panose="02040503050306020203" pitchFamily="18" charset="0"/>
                  <a:cs typeface="Mercury Display"/>
                </a:rPr>
                <a:t>, </a:t>
              </a:r>
              <a:r>
                <a:rPr sz="1005" spc="6" dirty="0">
                  <a:latin typeface="Minion Pro" panose="02040503050306020203" pitchFamily="18" charset="0"/>
                  <a:cs typeface="Mercury Display"/>
                </a:rPr>
                <a:t>l</a:t>
              </a:r>
              <a:r>
                <a:rPr sz="1005" spc="31" dirty="0">
                  <a:latin typeface="Minion Pro" panose="02040503050306020203" pitchFamily="18" charset="0"/>
                  <a:cs typeface="Mercury Display"/>
                </a:rPr>
                <a:t>a</a:t>
              </a:r>
              <a:r>
                <a:rPr sz="1005" dirty="0">
                  <a:latin typeface="Minion Pro" panose="02040503050306020203" pitchFamily="18" charset="0"/>
                  <a:cs typeface="Mercury Display"/>
                </a:rPr>
                <a:t>nd </a:t>
              </a:r>
              <a:r>
                <a:rPr sz="1005" spc="31" dirty="0">
                  <a:latin typeface="Minion Pro" panose="02040503050306020203" pitchFamily="18" charset="0"/>
                  <a:cs typeface="Mercury Display"/>
                </a:rPr>
                <a:t>a</a:t>
              </a:r>
              <a:r>
                <a:rPr sz="1005" dirty="0">
                  <a:latin typeface="Minion Pro" panose="02040503050306020203" pitchFamily="18" charset="0"/>
                  <a:cs typeface="Mercury Display"/>
                </a:rPr>
                <a:t>nd </a:t>
              </a:r>
              <a:r>
                <a:rPr sz="1005" spc="13" dirty="0">
                  <a:latin typeface="Minion Pro" panose="02040503050306020203" pitchFamily="18" charset="0"/>
                  <a:cs typeface="Mercury Display"/>
                </a:rPr>
                <a:t>e</a:t>
              </a:r>
              <a:r>
                <a:rPr sz="1005" spc="6" dirty="0">
                  <a:latin typeface="Minion Pro" panose="02040503050306020203" pitchFamily="18" charset="0"/>
                  <a:cs typeface="Mercury Display"/>
                </a:rPr>
                <a:t>c</a:t>
              </a:r>
              <a:r>
                <a:rPr sz="1005" spc="-6" dirty="0">
                  <a:latin typeface="Minion Pro" panose="02040503050306020203" pitchFamily="18" charset="0"/>
                  <a:cs typeface="Mercury Display"/>
                </a:rPr>
                <a:t>o</a:t>
              </a:r>
              <a:r>
                <a:rPr sz="1005" dirty="0">
                  <a:latin typeface="Minion Pro" panose="02040503050306020203" pitchFamily="18" charset="0"/>
                  <a:cs typeface="Mercury Display"/>
                </a:rPr>
                <a:t>n</a:t>
              </a:r>
              <a:r>
                <a:rPr sz="1005" spc="-6" dirty="0">
                  <a:latin typeface="Minion Pro" panose="02040503050306020203" pitchFamily="18" charset="0"/>
                  <a:cs typeface="Mercury Display"/>
                </a:rPr>
                <a:t>o</a:t>
              </a:r>
              <a:r>
                <a:rPr sz="1005" spc="26" dirty="0">
                  <a:latin typeface="Minion Pro" panose="02040503050306020203" pitchFamily="18" charset="0"/>
                  <a:cs typeface="Mercury Display"/>
                </a:rPr>
                <a:t>m</a:t>
              </a:r>
              <a:r>
                <a:rPr sz="1005" spc="-6" dirty="0">
                  <a:latin typeface="Minion Pro" panose="02040503050306020203" pitchFamily="18" charset="0"/>
                  <a:cs typeface="Mercury Display"/>
                </a:rPr>
                <a:t>i</a:t>
              </a:r>
              <a:r>
                <a:rPr sz="1005" dirty="0">
                  <a:latin typeface="Minion Pro" panose="02040503050306020203" pitchFamily="18" charset="0"/>
                  <a:cs typeface="Mercury Display"/>
                </a:rPr>
                <a:t>c </a:t>
              </a:r>
              <a:r>
                <a:rPr sz="1005" spc="6" dirty="0">
                  <a:latin typeface="Minion Pro" panose="02040503050306020203" pitchFamily="18" charset="0"/>
                  <a:cs typeface="Mercury Display"/>
                </a:rPr>
                <a:t>d</a:t>
              </a:r>
              <a:r>
                <a:rPr sz="1005" dirty="0">
                  <a:latin typeface="Minion Pro" panose="02040503050306020203" pitchFamily="18" charset="0"/>
                  <a:cs typeface="Mercury Display"/>
                </a:rPr>
                <a:t>e</a:t>
              </a:r>
              <a:r>
                <a:rPr sz="1005" spc="-6" dirty="0">
                  <a:latin typeface="Minion Pro" panose="02040503050306020203" pitchFamily="18" charset="0"/>
                  <a:cs typeface="Mercury Display"/>
                </a:rPr>
                <a:t>velop</a:t>
              </a:r>
              <a:r>
                <a:rPr sz="1005" spc="6" dirty="0">
                  <a:latin typeface="Minion Pro" panose="02040503050306020203" pitchFamily="18" charset="0"/>
                  <a:cs typeface="Mercury Display"/>
                </a:rPr>
                <a:t>m</a:t>
              </a:r>
              <a:r>
                <a:rPr sz="1005" spc="-6" dirty="0">
                  <a:latin typeface="Minion Pro" panose="02040503050306020203" pitchFamily="18" charset="0"/>
                  <a:cs typeface="Mercury Display"/>
                </a:rPr>
                <a:t>en</a:t>
              </a:r>
              <a:r>
                <a:rPr sz="1005" dirty="0">
                  <a:latin typeface="Minion Pro" panose="02040503050306020203" pitchFamily="18" charset="0"/>
                  <a:cs typeface="Mercury Display"/>
                </a:rPr>
                <a:t>t </a:t>
              </a:r>
              <a:r>
                <a:rPr sz="1005" spc="-6" dirty="0">
                  <a:latin typeface="Minion Pro" panose="02040503050306020203" pitchFamily="18" charset="0"/>
                  <a:cs typeface="Mercury Display"/>
                </a:rPr>
                <a:t>p</a:t>
              </a:r>
              <a:r>
                <a:rPr sz="1005" spc="19" dirty="0">
                  <a:latin typeface="Minion Pro" panose="02040503050306020203" pitchFamily="18" charset="0"/>
                  <a:cs typeface="Mercury Display"/>
                </a:rPr>
                <a:t>u</a:t>
              </a:r>
              <a:r>
                <a:rPr sz="1005" spc="26" dirty="0">
                  <a:latin typeface="Minion Pro" panose="02040503050306020203" pitchFamily="18" charset="0"/>
                  <a:cs typeface="Mercury Display"/>
                </a:rPr>
                <a:t>r</a:t>
              </a:r>
              <a:r>
                <a:rPr sz="1005" spc="13" dirty="0">
                  <a:latin typeface="Minion Pro" panose="02040503050306020203" pitchFamily="18" charset="0"/>
                  <a:cs typeface="Mercury Display"/>
                </a:rPr>
                <a:t>p</a:t>
              </a:r>
              <a:r>
                <a:rPr sz="1005" spc="6" dirty="0">
                  <a:latin typeface="Minion Pro" panose="02040503050306020203" pitchFamily="18" charset="0"/>
                  <a:cs typeface="Mercury Display"/>
                </a:rPr>
                <a:t>ose</a:t>
              </a:r>
              <a:r>
                <a:rPr sz="1005" spc="13" dirty="0">
                  <a:latin typeface="Minion Pro" panose="02040503050306020203" pitchFamily="18" charset="0"/>
                  <a:cs typeface="Mercury Display"/>
                </a:rPr>
                <a:t>s</a:t>
              </a:r>
              <a:r>
                <a:rPr sz="1005" dirty="0">
                  <a:latin typeface="Minion Pro" panose="02040503050306020203" pitchFamily="18" charset="0"/>
                  <a:cs typeface="Mercury Display"/>
                </a:rPr>
                <a:t>.</a:t>
              </a:r>
            </a:p>
          </p:txBody>
        </p:sp>
        <p:sp>
          <p:nvSpPr>
            <p:cNvPr id="13" name="object 12"/>
            <p:cNvSpPr txBox="1"/>
            <p:nvPr/>
          </p:nvSpPr>
          <p:spPr>
            <a:xfrm>
              <a:off x="4648200" y="1394311"/>
              <a:ext cx="1291590" cy="409938"/>
            </a:xfrm>
            <a:prstGeom prst="rect">
              <a:avLst/>
            </a:prstGeom>
          </p:spPr>
          <p:txBody>
            <a:bodyPr vert="horz" wrap="square" lIns="0" tIns="0" rIns="0" bIns="0" rtlCol="0">
              <a:spAutoFit/>
            </a:bodyPr>
            <a:lstStyle/>
            <a:p>
              <a:pPr marL="231451" indent="-215489">
                <a:buFont typeface="Wingdings" panose="05000000000000000000" pitchFamily="2" charset="2"/>
                <a:buChar char="þ"/>
                <a:tabLst>
                  <a:tab pos="232250" algn="l"/>
                </a:tabLst>
              </a:pPr>
              <a:r>
                <a:rPr sz="1005" spc="13" dirty="0">
                  <a:latin typeface="Minion Pro" panose="02040503050306020203" pitchFamily="18" charset="0"/>
                  <a:cs typeface="Mercury Display"/>
                </a:rPr>
                <a:t>P</a:t>
              </a:r>
              <a:r>
                <a:rPr sz="1005" dirty="0">
                  <a:latin typeface="Minion Pro" panose="02040503050306020203" pitchFamily="18" charset="0"/>
                  <a:cs typeface="Mercury Display"/>
                </a:rPr>
                <a:t>r</a:t>
              </a:r>
              <a:r>
                <a:rPr sz="1005" spc="-6" dirty="0">
                  <a:latin typeface="Minion Pro" panose="02040503050306020203" pitchFamily="18" charset="0"/>
                  <a:cs typeface="Mercury Display"/>
                </a:rPr>
                <a:t>o</a:t>
              </a:r>
              <a:r>
                <a:rPr sz="1005" spc="13" dirty="0">
                  <a:latin typeface="Minion Pro" panose="02040503050306020203" pitchFamily="18" charset="0"/>
                  <a:cs typeface="Mercury Display"/>
                </a:rPr>
                <a:t>p</a:t>
              </a:r>
              <a:r>
                <a:rPr sz="1005" spc="-6" dirty="0">
                  <a:latin typeface="Minion Pro" panose="02040503050306020203" pitchFamily="18" charset="0"/>
                  <a:cs typeface="Mercury Display"/>
                </a:rPr>
                <a:t>e</a:t>
              </a:r>
              <a:r>
                <a:rPr sz="1005" spc="31" dirty="0">
                  <a:latin typeface="Minion Pro" panose="02040503050306020203" pitchFamily="18" charset="0"/>
                  <a:cs typeface="Mercury Display"/>
                </a:rPr>
                <a:t>r</a:t>
              </a:r>
              <a:r>
                <a:rPr sz="1005" spc="44" dirty="0">
                  <a:latin typeface="Minion Pro" panose="02040503050306020203" pitchFamily="18" charset="0"/>
                  <a:cs typeface="Mercury Display"/>
                </a:rPr>
                <a:t>t</a:t>
              </a:r>
              <a:r>
                <a:rPr sz="1005" dirty="0">
                  <a:latin typeface="Minion Pro" panose="02040503050306020203" pitchFamily="18" charset="0"/>
                  <a:cs typeface="Mercury Display"/>
                </a:rPr>
                <a:t>y </a:t>
              </a:r>
              <a:r>
                <a:rPr sz="1005" spc="19" dirty="0">
                  <a:latin typeface="Minion Pro" panose="02040503050306020203" pitchFamily="18" charset="0"/>
                  <a:cs typeface="Mercury Display"/>
                </a:rPr>
                <a:t>t</a:t>
              </a:r>
              <a:r>
                <a:rPr sz="1005" spc="37" dirty="0">
                  <a:latin typeface="Minion Pro" panose="02040503050306020203" pitchFamily="18" charset="0"/>
                  <a:cs typeface="Mercury Display"/>
                </a:rPr>
                <a:t>a</a:t>
              </a:r>
              <a:r>
                <a:rPr sz="1005" dirty="0">
                  <a:latin typeface="Minion Pro" panose="02040503050306020203" pitchFamily="18" charset="0"/>
                  <a:cs typeface="Mercury Display"/>
                </a:rPr>
                <a:t>x </a:t>
              </a:r>
              <a:r>
                <a:rPr sz="1005" spc="13" dirty="0">
                  <a:latin typeface="Minion Pro" panose="02040503050306020203" pitchFamily="18" charset="0"/>
                  <a:cs typeface="Mercury Display"/>
                </a:rPr>
                <a:t>a</a:t>
              </a:r>
              <a:r>
                <a:rPr sz="1005" spc="-6" dirty="0">
                  <a:latin typeface="Minion Pro" panose="02040503050306020203" pitchFamily="18" charset="0"/>
                  <a:cs typeface="Mercury Display"/>
                </a:rPr>
                <a:t>b</a:t>
              </a:r>
              <a:r>
                <a:rPr sz="1005" dirty="0">
                  <a:latin typeface="Minion Pro" panose="02040503050306020203" pitchFamily="18" charset="0"/>
                  <a:cs typeface="Mercury Display"/>
                </a:rPr>
                <a:t>at</a:t>
              </a:r>
              <a:r>
                <a:rPr sz="1005" spc="-6" dirty="0">
                  <a:latin typeface="Minion Pro" panose="02040503050306020203" pitchFamily="18" charset="0"/>
                  <a:cs typeface="Mercury Display"/>
                </a:rPr>
                <a:t>e</a:t>
              </a:r>
              <a:r>
                <a:rPr sz="1005" spc="6" dirty="0">
                  <a:latin typeface="Minion Pro" panose="02040503050306020203" pitchFamily="18" charset="0"/>
                  <a:cs typeface="Mercury Display"/>
                </a:rPr>
                <a:t>m</a:t>
              </a:r>
              <a:r>
                <a:rPr sz="1005" spc="-6" dirty="0">
                  <a:latin typeface="Minion Pro" panose="02040503050306020203" pitchFamily="18" charset="0"/>
                  <a:cs typeface="Mercury Display"/>
                </a:rPr>
                <a:t>en</a:t>
              </a:r>
              <a:r>
                <a:rPr sz="1005" spc="26" dirty="0">
                  <a:latin typeface="Minion Pro" panose="02040503050306020203" pitchFamily="18" charset="0"/>
                  <a:cs typeface="Mercury Display"/>
                </a:rPr>
                <a:t>t</a:t>
              </a:r>
              <a:r>
                <a:rPr sz="1005" dirty="0">
                  <a:latin typeface="Minion Pro" panose="02040503050306020203" pitchFamily="18" charset="0"/>
                  <a:cs typeface="Mercury Display"/>
                </a:rPr>
                <a:t>s</a:t>
              </a:r>
            </a:p>
            <a:p>
              <a:pPr marL="231451" indent="-215489">
                <a:spcBef>
                  <a:spcPts val="188"/>
                </a:spcBef>
                <a:buFont typeface="Wingdings" panose="05000000000000000000" pitchFamily="2" charset="2"/>
                <a:buChar char="þ"/>
                <a:tabLst>
                  <a:tab pos="232250" algn="l"/>
                </a:tabLst>
              </a:pPr>
              <a:r>
                <a:rPr sz="1005" spc="-13" dirty="0">
                  <a:latin typeface="Minion Pro" panose="02040503050306020203" pitchFamily="18" charset="0"/>
                  <a:cs typeface="Mercury Display"/>
                </a:rPr>
                <a:t>P</a:t>
              </a:r>
              <a:r>
                <a:rPr sz="1005" spc="-6" dirty="0">
                  <a:latin typeface="Minion Pro" panose="02040503050306020203" pitchFamily="18" charset="0"/>
                  <a:cs typeface="Mercury Display"/>
                </a:rPr>
                <a:t>e</a:t>
              </a:r>
              <a:r>
                <a:rPr sz="1005" spc="19" dirty="0">
                  <a:latin typeface="Minion Pro" panose="02040503050306020203" pitchFamily="18" charset="0"/>
                  <a:cs typeface="Mercury Display"/>
                </a:rPr>
                <a:t>r</a:t>
              </a:r>
              <a:r>
                <a:rPr sz="1005" spc="26" dirty="0">
                  <a:latin typeface="Minion Pro" panose="02040503050306020203" pitchFamily="18" charset="0"/>
                  <a:cs typeface="Mercury Display"/>
                </a:rPr>
                <a:t>m</a:t>
              </a:r>
              <a:r>
                <a:rPr sz="1005" spc="-6" dirty="0">
                  <a:latin typeface="Minion Pro" panose="02040503050306020203" pitchFamily="18" charset="0"/>
                  <a:cs typeface="Mercury Display"/>
                </a:rPr>
                <a:t>i</a:t>
              </a:r>
              <a:r>
                <a:rPr sz="1005" spc="31" dirty="0">
                  <a:latin typeface="Minion Pro" panose="02040503050306020203" pitchFamily="18" charset="0"/>
                  <a:cs typeface="Mercury Display"/>
                </a:rPr>
                <a:t>t</a:t>
              </a:r>
              <a:r>
                <a:rPr sz="1005" spc="26" dirty="0">
                  <a:latin typeface="Minion Pro" panose="02040503050306020203" pitchFamily="18" charset="0"/>
                  <a:cs typeface="Mercury Display"/>
                </a:rPr>
                <a:t>t</a:t>
              </a:r>
              <a:r>
                <a:rPr sz="1005" spc="19" dirty="0">
                  <a:latin typeface="Minion Pro" panose="02040503050306020203" pitchFamily="18" charset="0"/>
                  <a:cs typeface="Mercury Display"/>
                </a:rPr>
                <a:t>i</a:t>
              </a:r>
              <a:r>
                <a:rPr sz="1005" spc="-6" dirty="0">
                  <a:latin typeface="Minion Pro" panose="02040503050306020203" pitchFamily="18" charset="0"/>
                  <a:cs typeface="Mercury Display"/>
                </a:rPr>
                <a:t>n</a:t>
              </a:r>
              <a:r>
                <a:rPr sz="1005" dirty="0">
                  <a:latin typeface="Minion Pro" panose="02040503050306020203" pitchFamily="18" charset="0"/>
                  <a:cs typeface="Mercury Display"/>
                </a:rPr>
                <a:t>g f</a:t>
              </a:r>
              <a:r>
                <a:rPr sz="1005" spc="13" dirty="0">
                  <a:latin typeface="Minion Pro" panose="02040503050306020203" pitchFamily="18" charset="0"/>
                  <a:cs typeface="Mercury Display"/>
                </a:rPr>
                <a:t>e</a:t>
              </a:r>
              <a:r>
                <a:rPr sz="1005" dirty="0">
                  <a:latin typeface="Minion Pro" panose="02040503050306020203" pitchFamily="18" charset="0"/>
                  <a:cs typeface="Mercury Display"/>
                </a:rPr>
                <a:t>e </a:t>
              </a:r>
              <a:r>
                <a:rPr sz="1005" spc="13" dirty="0">
                  <a:latin typeface="Minion Pro" panose="02040503050306020203" pitchFamily="18" charset="0"/>
                  <a:cs typeface="Mercury Display"/>
                </a:rPr>
                <a:t>w</a:t>
              </a:r>
              <a:r>
                <a:rPr sz="1005" spc="31" dirty="0">
                  <a:latin typeface="Minion Pro" panose="02040503050306020203" pitchFamily="18" charset="0"/>
                  <a:cs typeface="Mercury Display"/>
                </a:rPr>
                <a:t>a</a:t>
              </a:r>
              <a:r>
                <a:rPr sz="1005" dirty="0">
                  <a:latin typeface="Minion Pro" panose="02040503050306020203" pitchFamily="18" charset="0"/>
                  <a:cs typeface="Mercury Display"/>
                </a:rPr>
                <a:t>i</a:t>
              </a:r>
              <a:r>
                <a:rPr sz="1005" spc="-6" dirty="0">
                  <a:latin typeface="Minion Pro" panose="02040503050306020203" pitchFamily="18" charset="0"/>
                  <a:cs typeface="Mercury Display"/>
                </a:rPr>
                <a:t>ve</a:t>
              </a:r>
              <a:r>
                <a:rPr sz="1005" spc="13" dirty="0">
                  <a:latin typeface="Minion Pro" panose="02040503050306020203" pitchFamily="18" charset="0"/>
                  <a:cs typeface="Mercury Display"/>
                </a:rPr>
                <a:t>r</a:t>
              </a:r>
              <a:r>
                <a:rPr sz="1005" dirty="0">
                  <a:latin typeface="Minion Pro" panose="02040503050306020203" pitchFamily="18" charset="0"/>
                  <a:cs typeface="Mercury Display"/>
                </a:rPr>
                <a:t>s</a:t>
              </a:r>
            </a:p>
            <a:p>
              <a:pPr marL="231451" indent="-215489">
                <a:spcBef>
                  <a:spcPts val="188"/>
                </a:spcBef>
                <a:buFont typeface="Wingdings" panose="05000000000000000000" pitchFamily="2" charset="2"/>
                <a:buChar char="þ"/>
                <a:tabLst>
                  <a:tab pos="231451" algn="l"/>
                </a:tabLst>
              </a:pPr>
              <a:r>
                <a:rPr sz="1005" spc="19" dirty="0">
                  <a:latin typeface="Minion Pro" panose="02040503050306020203" pitchFamily="18" charset="0"/>
                  <a:cs typeface="Mercury Display"/>
                </a:rPr>
                <a:t>L</a:t>
              </a:r>
              <a:r>
                <a:rPr sz="1005" spc="13" dirty="0">
                  <a:latin typeface="Minion Pro" panose="02040503050306020203" pitchFamily="18" charset="0"/>
                  <a:cs typeface="Mercury Display"/>
                </a:rPr>
                <a:t>oc</a:t>
              </a:r>
              <a:r>
                <a:rPr sz="1005" spc="37" dirty="0">
                  <a:latin typeface="Minion Pro" panose="02040503050306020203" pitchFamily="18" charset="0"/>
                  <a:cs typeface="Mercury Display"/>
                </a:rPr>
                <a:t>a</a:t>
              </a:r>
              <a:r>
                <a:rPr sz="1005" dirty="0">
                  <a:latin typeface="Minion Pro" panose="02040503050306020203" pitchFamily="18" charset="0"/>
                  <a:cs typeface="Mercury Display"/>
                </a:rPr>
                <a:t>l </a:t>
              </a:r>
              <a:r>
                <a:rPr sz="1005" spc="13" dirty="0">
                  <a:latin typeface="Minion Pro" panose="02040503050306020203" pitchFamily="18" charset="0"/>
                  <a:cs typeface="Mercury Display"/>
                </a:rPr>
                <a:t>c</a:t>
              </a:r>
              <a:r>
                <a:rPr sz="1005" spc="26" dirty="0">
                  <a:latin typeface="Minion Pro" panose="02040503050306020203" pitchFamily="18" charset="0"/>
                  <a:cs typeface="Mercury Display"/>
                </a:rPr>
                <a:t>a</a:t>
              </a:r>
              <a:r>
                <a:rPr sz="1005" spc="-6" dirty="0">
                  <a:latin typeface="Minion Pro" panose="02040503050306020203" pitchFamily="18" charset="0"/>
                  <a:cs typeface="Mercury Display"/>
                </a:rPr>
                <a:t>s</a:t>
              </a:r>
              <a:r>
                <a:rPr sz="1005" dirty="0">
                  <a:latin typeface="Minion Pro" panose="02040503050306020203" pitchFamily="18" charset="0"/>
                  <a:cs typeface="Mercury Display"/>
                </a:rPr>
                <a:t>h </a:t>
              </a:r>
              <a:r>
                <a:rPr sz="1005" spc="44" dirty="0">
                  <a:latin typeface="Minion Pro" panose="02040503050306020203" pitchFamily="18" charset="0"/>
                  <a:cs typeface="Mercury Display"/>
                </a:rPr>
                <a:t>g</a:t>
              </a:r>
              <a:r>
                <a:rPr sz="1005" spc="6" dirty="0">
                  <a:latin typeface="Minion Pro" panose="02040503050306020203" pitchFamily="18" charset="0"/>
                  <a:cs typeface="Mercury Display"/>
                </a:rPr>
                <a:t>r</a:t>
              </a:r>
              <a:r>
                <a:rPr sz="1005" spc="31" dirty="0">
                  <a:latin typeface="Minion Pro" panose="02040503050306020203" pitchFamily="18" charset="0"/>
                  <a:cs typeface="Mercury Display"/>
                </a:rPr>
                <a:t>a</a:t>
              </a:r>
              <a:r>
                <a:rPr sz="1005" spc="-6" dirty="0">
                  <a:latin typeface="Minion Pro" panose="02040503050306020203" pitchFamily="18" charset="0"/>
                  <a:cs typeface="Mercury Display"/>
                </a:rPr>
                <a:t>n</a:t>
              </a:r>
              <a:r>
                <a:rPr sz="1005" spc="26" dirty="0">
                  <a:latin typeface="Minion Pro" panose="02040503050306020203" pitchFamily="18" charset="0"/>
                  <a:cs typeface="Mercury Display"/>
                </a:rPr>
                <a:t>t</a:t>
              </a:r>
              <a:r>
                <a:rPr sz="1005" dirty="0">
                  <a:latin typeface="Minion Pro" panose="02040503050306020203" pitchFamily="18" charset="0"/>
                  <a:cs typeface="Mercury Display"/>
                </a:rPr>
                <a:t>s</a:t>
              </a:r>
            </a:p>
          </p:txBody>
        </p:sp>
      </p:grpSp>
      <p:sp>
        <p:nvSpPr>
          <p:cNvPr id="15" name="object 11"/>
          <p:cNvSpPr txBox="1"/>
          <p:nvPr/>
        </p:nvSpPr>
        <p:spPr>
          <a:xfrm>
            <a:off x="204377" y="809265"/>
            <a:ext cx="2094324" cy="2540439"/>
          </a:xfrm>
          <a:prstGeom prst="rect">
            <a:avLst/>
          </a:prstGeom>
          <a:ln>
            <a:noFill/>
          </a:ln>
          <a:effectLst>
            <a:glow>
              <a:schemeClr val="tx2"/>
            </a:glow>
            <a:outerShdw blurRad="50800" dist="25400" dir="5400000" algn="ctr" rotWithShape="0">
              <a:schemeClr val="tx2">
                <a:lumMod val="50000"/>
              </a:schemeClr>
            </a:outerShdw>
          </a:effectLst>
        </p:spPr>
        <p:txBody>
          <a:bodyPr vert="horz" wrap="square" lIns="0" tIns="0" rIns="0" bIns="0" rtlCol="0">
            <a:spAutoFit/>
          </a:bodyPr>
          <a:lstStyle/>
          <a:p>
            <a:pPr marL="15963" marR="6385">
              <a:spcAft>
                <a:spcPts val="126"/>
              </a:spcAft>
            </a:pPr>
            <a:r>
              <a:rPr lang="en-US" sz="1634"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Texas invests in its future by offering competitive incentives to companies that create jobs and drive innovation. </a:t>
            </a:r>
          </a:p>
          <a:p>
            <a:pPr marL="15963" marR="6385">
              <a:spcAft>
                <a:spcPts val="126"/>
              </a:spcAft>
            </a:pPr>
            <a:endParaRPr lang="en-US" sz="1634"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endParaRPr>
          </a:p>
          <a:p>
            <a:pPr marL="15963" marR="6385">
              <a:spcAft>
                <a:spcPts val="126"/>
              </a:spcAft>
            </a:pPr>
            <a:r>
              <a:rPr lang="en-US" sz="1634" b="1" i="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The following incentives are the most commonly applied offerings.</a:t>
            </a:r>
          </a:p>
        </p:txBody>
      </p:sp>
      <p:sp>
        <p:nvSpPr>
          <p:cNvPr id="16" name="object 7"/>
          <p:cNvSpPr txBox="1"/>
          <p:nvPr/>
        </p:nvSpPr>
        <p:spPr>
          <a:xfrm>
            <a:off x="2748228" y="997802"/>
            <a:ext cx="6643775" cy="959237"/>
          </a:xfrm>
          <a:prstGeom prst="rect">
            <a:avLst/>
          </a:prstGeom>
        </p:spPr>
        <p:txBody>
          <a:bodyPr vert="horz" wrap="square" lIns="0" tIns="0" rIns="0" bIns="0" rtlCol="0">
            <a:spAutoFit/>
          </a:bodyPr>
          <a:lstStyle/>
          <a:p>
            <a:pPr marL="15963">
              <a:lnSpc>
                <a:spcPct val="150000"/>
              </a:lnSpc>
            </a:pPr>
            <a:r>
              <a:rPr lang="en-US" sz="1760" b="1" spc="376" dirty="0">
                <a:solidFill>
                  <a:srgbClr val="00447C"/>
                </a:solidFill>
                <a:latin typeface="Arial Narrow" panose="020B0606020202030204" pitchFamily="34" charset="0"/>
                <a:cs typeface="Gotham Narrow Bold"/>
              </a:rPr>
              <a:t>COMMUNITY INCENTIVES</a:t>
            </a:r>
            <a:endParaRPr sz="1760" b="1" dirty="0">
              <a:latin typeface="Arial Narrow" panose="020B0606020202030204" pitchFamily="34" charset="0"/>
              <a:cs typeface="Bebas Neue Book"/>
            </a:endParaRPr>
          </a:p>
          <a:p>
            <a:pPr marL="15963" marR="6385">
              <a:spcBef>
                <a:spcPts val="352"/>
              </a:spcBef>
            </a:pPr>
            <a:r>
              <a:rPr sz="1005" i="1" spc="-63" dirty="0">
                <a:solidFill>
                  <a:srgbClr val="00447C"/>
                </a:solidFill>
                <a:latin typeface="Minion Pro"/>
                <a:cs typeface="Minion Pro"/>
              </a:rPr>
              <a:t>T</a:t>
            </a:r>
            <a:r>
              <a:rPr sz="1005" i="1" spc="26" dirty="0">
                <a:solidFill>
                  <a:srgbClr val="00447C"/>
                </a:solidFill>
                <a:latin typeface="Minion Pro"/>
                <a:cs typeface="Minion Pro"/>
              </a:rPr>
              <a:t>e</a:t>
            </a:r>
            <a:r>
              <a:rPr sz="1005" i="1" spc="19" dirty="0">
                <a:solidFill>
                  <a:srgbClr val="00447C"/>
                </a:solidFill>
                <a:latin typeface="Minion Pro"/>
                <a:cs typeface="Minion Pro"/>
              </a:rPr>
              <a:t>x</a:t>
            </a:r>
            <a:r>
              <a:rPr sz="1005" i="1" spc="31" dirty="0">
                <a:solidFill>
                  <a:srgbClr val="00447C"/>
                </a:solidFill>
                <a:latin typeface="Minion Pro"/>
                <a:cs typeface="Minion Pro"/>
              </a:rPr>
              <a:t>a</a:t>
            </a:r>
            <a:r>
              <a:rPr sz="1005" i="1" dirty="0">
                <a:solidFill>
                  <a:srgbClr val="00447C"/>
                </a:solidFill>
                <a:latin typeface="Minion Pro"/>
                <a:cs typeface="Minion Pro"/>
              </a:rPr>
              <a:t>s </a:t>
            </a:r>
            <a:r>
              <a:rPr sz="1005" i="1" spc="13" dirty="0">
                <a:solidFill>
                  <a:srgbClr val="00447C"/>
                </a:solidFill>
                <a:latin typeface="Minion Pro"/>
                <a:cs typeface="Minion Pro"/>
              </a:rPr>
              <a:t>an</a:t>
            </a:r>
            <a:r>
              <a:rPr sz="1005" i="1" dirty="0">
                <a:solidFill>
                  <a:srgbClr val="00447C"/>
                </a:solidFill>
                <a:latin typeface="Minion Pro"/>
                <a:cs typeface="Minion Pro"/>
              </a:rPr>
              <a:t>d </a:t>
            </a:r>
            <a:r>
              <a:rPr sz="1005" i="1" spc="13" dirty="0">
                <a:solidFill>
                  <a:srgbClr val="00447C"/>
                </a:solidFill>
                <a:latin typeface="Minion Pro"/>
                <a:cs typeface="Minion Pro"/>
              </a:rPr>
              <a:t>loc</a:t>
            </a:r>
            <a:r>
              <a:rPr sz="1005" i="1" spc="19" dirty="0">
                <a:solidFill>
                  <a:srgbClr val="00447C"/>
                </a:solidFill>
                <a:latin typeface="Minion Pro"/>
                <a:cs typeface="Minion Pro"/>
              </a:rPr>
              <a:t>a</a:t>
            </a:r>
            <a:r>
              <a:rPr sz="1005" i="1" dirty="0">
                <a:solidFill>
                  <a:srgbClr val="00447C"/>
                </a:solidFill>
                <a:latin typeface="Minion Pro"/>
                <a:cs typeface="Minion Pro"/>
              </a:rPr>
              <a:t>l </a:t>
            </a:r>
            <a:r>
              <a:rPr sz="1005" i="1" spc="13" dirty="0">
                <a:solidFill>
                  <a:srgbClr val="00447C"/>
                </a:solidFill>
                <a:latin typeface="Minion Pro"/>
                <a:cs typeface="Minion Pro"/>
              </a:rPr>
              <a:t>com</a:t>
            </a:r>
            <a:r>
              <a:rPr sz="1005" i="1" spc="6" dirty="0">
                <a:solidFill>
                  <a:srgbClr val="00447C"/>
                </a:solidFill>
                <a:latin typeface="Minion Pro"/>
                <a:cs typeface="Minion Pro"/>
              </a:rPr>
              <a:t>m</a:t>
            </a:r>
            <a:r>
              <a:rPr sz="1005" i="1" spc="13" dirty="0">
                <a:solidFill>
                  <a:srgbClr val="00447C"/>
                </a:solidFill>
                <a:latin typeface="Minion Pro"/>
                <a:cs typeface="Minion Pro"/>
              </a:rPr>
              <a:t>u</a:t>
            </a:r>
            <a:r>
              <a:rPr sz="1005" i="1" spc="6" dirty="0">
                <a:solidFill>
                  <a:srgbClr val="00447C"/>
                </a:solidFill>
                <a:latin typeface="Minion Pro"/>
                <a:cs typeface="Minion Pro"/>
              </a:rPr>
              <a:t>ni</a:t>
            </a:r>
            <a:r>
              <a:rPr sz="1005" i="1" spc="13" dirty="0">
                <a:solidFill>
                  <a:srgbClr val="00447C"/>
                </a:solidFill>
                <a:latin typeface="Minion Pro"/>
                <a:cs typeface="Minion Pro"/>
              </a:rPr>
              <a:t>ti</a:t>
            </a:r>
            <a:r>
              <a:rPr sz="1005" i="1" spc="26" dirty="0">
                <a:solidFill>
                  <a:srgbClr val="00447C"/>
                </a:solidFill>
                <a:latin typeface="Minion Pro"/>
                <a:cs typeface="Minion Pro"/>
              </a:rPr>
              <a:t>e</a:t>
            </a:r>
            <a:r>
              <a:rPr sz="1005" i="1" dirty="0">
                <a:solidFill>
                  <a:srgbClr val="00447C"/>
                </a:solidFill>
                <a:latin typeface="Minion Pro"/>
                <a:cs typeface="Minion Pro"/>
              </a:rPr>
              <a:t>s </a:t>
            </a:r>
            <a:r>
              <a:rPr sz="1005" i="1" spc="19" dirty="0">
                <a:solidFill>
                  <a:srgbClr val="00447C"/>
                </a:solidFill>
                <a:latin typeface="Minion Pro"/>
                <a:cs typeface="Minion Pro"/>
              </a:rPr>
              <a:t>o</a:t>
            </a:r>
            <a:r>
              <a:rPr sz="1005" i="1" spc="-13" dirty="0">
                <a:solidFill>
                  <a:srgbClr val="00447C"/>
                </a:solidFill>
                <a:latin typeface="Minion Pro"/>
                <a:cs typeface="Minion Pro"/>
              </a:rPr>
              <a:t>f</a:t>
            </a:r>
            <a:r>
              <a:rPr sz="1005" i="1" dirty="0">
                <a:solidFill>
                  <a:srgbClr val="00447C"/>
                </a:solidFill>
                <a:latin typeface="Minion Pro"/>
                <a:cs typeface="Minion Pro"/>
              </a:rPr>
              <a:t>f</a:t>
            </a:r>
            <a:r>
              <a:rPr sz="1005" i="1" spc="26" dirty="0">
                <a:solidFill>
                  <a:srgbClr val="00447C"/>
                </a:solidFill>
                <a:latin typeface="Minion Pro"/>
                <a:cs typeface="Minion Pro"/>
              </a:rPr>
              <a:t>e</a:t>
            </a:r>
            <a:r>
              <a:rPr sz="1005" i="1" dirty="0">
                <a:solidFill>
                  <a:srgbClr val="00447C"/>
                </a:solidFill>
                <a:latin typeface="Minion Pro"/>
                <a:cs typeface="Minion Pro"/>
              </a:rPr>
              <a:t>r a v</a:t>
            </a:r>
            <a:r>
              <a:rPr sz="1005" i="1" spc="13" dirty="0">
                <a:solidFill>
                  <a:srgbClr val="00447C"/>
                </a:solidFill>
                <a:latin typeface="Minion Pro"/>
                <a:cs typeface="Minion Pro"/>
              </a:rPr>
              <a:t>a</a:t>
            </a:r>
            <a:r>
              <a:rPr sz="1005" i="1" spc="31" dirty="0">
                <a:solidFill>
                  <a:srgbClr val="00447C"/>
                </a:solidFill>
                <a:latin typeface="Minion Pro"/>
                <a:cs typeface="Minion Pro"/>
              </a:rPr>
              <a:t>r</a:t>
            </a:r>
            <a:r>
              <a:rPr sz="1005" i="1" spc="13" dirty="0">
                <a:solidFill>
                  <a:srgbClr val="00447C"/>
                </a:solidFill>
                <a:latin typeface="Minion Pro"/>
                <a:cs typeface="Minion Pro"/>
              </a:rPr>
              <a:t>i</a:t>
            </a:r>
            <a:r>
              <a:rPr sz="1005" i="1" spc="19" dirty="0">
                <a:solidFill>
                  <a:srgbClr val="00447C"/>
                </a:solidFill>
                <a:latin typeface="Minion Pro"/>
                <a:cs typeface="Minion Pro"/>
              </a:rPr>
              <a:t>e</a:t>
            </a:r>
            <a:r>
              <a:rPr sz="1005" i="1" spc="13" dirty="0">
                <a:solidFill>
                  <a:srgbClr val="00447C"/>
                </a:solidFill>
                <a:latin typeface="Minion Pro"/>
                <a:cs typeface="Minion Pro"/>
              </a:rPr>
              <a:t>t</a:t>
            </a:r>
            <a:r>
              <a:rPr sz="1005" i="1" dirty="0">
                <a:solidFill>
                  <a:srgbClr val="00447C"/>
                </a:solidFill>
                <a:latin typeface="Minion Pro"/>
                <a:cs typeface="Minion Pro"/>
              </a:rPr>
              <a:t>y </a:t>
            </a:r>
            <a:r>
              <a:rPr sz="1005" i="1" spc="6" dirty="0">
                <a:solidFill>
                  <a:srgbClr val="00447C"/>
                </a:solidFill>
                <a:latin typeface="Minion Pro"/>
                <a:cs typeface="Minion Pro"/>
              </a:rPr>
              <a:t>o</a:t>
            </a:r>
            <a:r>
              <a:rPr sz="1005" i="1" dirty="0">
                <a:solidFill>
                  <a:srgbClr val="00447C"/>
                </a:solidFill>
                <a:latin typeface="Minion Pro"/>
                <a:cs typeface="Minion Pro"/>
              </a:rPr>
              <a:t>f </a:t>
            </a:r>
            <a:r>
              <a:rPr sz="1005" i="1" spc="13" dirty="0">
                <a:solidFill>
                  <a:srgbClr val="00447C"/>
                </a:solidFill>
                <a:latin typeface="Minion Pro"/>
                <a:cs typeface="Minion Pro"/>
              </a:rPr>
              <a:t>t</a:t>
            </a:r>
            <a:r>
              <a:rPr sz="1005" i="1" spc="31" dirty="0">
                <a:solidFill>
                  <a:srgbClr val="00447C"/>
                </a:solidFill>
                <a:latin typeface="Minion Pro"/>
                <a:cs typeface="Minion Pro"/>
              </a:rPr>
              <a:t>a</a:t>
            </a:r>
            <a:r>
              <a:rPr sz="1005" i="1" dirty="0">
                <a:solidFill>
                  <a:srgbClr val="00447C"/>
                </a:solidFill>
                <a:latin typeface="Minion Pro"/>
                <a:cs typeface="Minion Pro"/>
              </a:rPr>
              <a:t>x </a:t>
            </a:r>
            <a:r>
              <a:rPr sz="1005" i="1" spc="13" dirty="0">
                <a:solidFill>
                  <a:srgbClr val="00447C"/>
                </a:solidFill>
                <a:latin typeface="Minion Pro"/>
                <a:cs typeface="Minion Pro"/>
              </a:rPr>
              <a:t>in</a:t>
            </a:r>
            <a:r>
              <a:rPr sz="1005" i="1" spc="19" dirty="0">
                <a:solidFill>
                  <a:srgbClr val="00447C"/>
                </a:solidFill>
                <a:latin typeface="Minion Pro"/>
                <a:cs typeface="Minion Pro"/>
              </a:rPr>
              <a:t>c</a:t>
            </a:r>
            <a:r>
              <a:rPr sz="1005" i="1" spc="26" dirty="0">
                <a:solidFill>
                  <a:srgbClr val="00447C"/>
                </a:solidFill>
                <a:latin typeface="Minion Pro"/>
                <a:cs typeface="Minion Pro"/>
              </a:rPr>
              <a:t>e</a:t>
            </a:r>
            <a:r>
              <a:rPr sz="1005" i="1" spc="6" dirty="0">
                <a:solidFill>
                  <a:srgbClr val="00447C"/>
                </a:solidFill>
                <a:latin typeface="Minion Pro"/>
                <a:cs typeface="Minion Pro"/>
              </a:rPr>
              <a:t>n</a:t>
            </a:r>
            <a:r>
              <a:rPr sz="1005" i="1" spc="13" dirty="0">
                <a:solidFill>
                  <a:srgbClr val="00447C"/>
                </a:solidFill>
                <a:latin typeface="Minion Pro"/>
                <a:cs typeface="Minion Pro"/>
              </a:rPr>
              <a:t>t</a:t>
            </a:r>
            <a:r>
              <a:rPr sz="1005" i="1" dirty="0">
                <a:solidFill>
                  <a:srgbClr val="00447C"/>
                </a:solidFill>
                <a:latin typeface="Minion Pro"/>
                <a:cs typeface="Minion Pro"/>
              </a:rPr>
              <a:t>iv</a:t>
            </a:r>
            <a:r>
              <a:rPr sz="1005" i="1" spc="26" dirty="0">
                <a:solidFill>
                  <a:srgbClr val="00447C"/>
                </a:solidFill>
                <a:latin typeface="Minion Pro"/>
                <a:cs typeface="Minion Pro"/>
              </a:rPr>
              <a:t>e</a:t>
            </a:r>
            <a:r>
              <a:rPr sz="1005" i="1" dirty="0">
                <a:solidFill>
                  <a:srgbClr val="00447C"/>
                </a:solidFill>
                <a:latin typeface="Minion Pro"/>
                <a:cs typeface="Minion Pro"/>
              </a:rPr>
              <a:t>s </a:t>
            </a:r>
            <a:r>
              <a:rPr sz="1005" i="1" spc="13" dirty="0">
                <a:solidFill>
                  <a:srgbClr val="00447C"/>
                </a:solidFill>
                <a:latin typeface="Minion Pro"/>
                <a:cs typeface="Minion Pro"/>
              </a:rPr>
              <a:t>an</a:t>
            </a:r>
            <a:r>
              <a:rPr sz="1005" i="1" dirty="0">
                <a:solidFill>
                  <a:srgbClr val="00447C"/>
                </a:solidFill>
                <a:latin typeface="Minion Pro"/>
                <a:cs typeface="Minion Pro"/>
              </a:rPr>
              <a:t>d </a:t>
            </a:r>
            <a:r>
              <a:rPr sz="1005" i="1" spc="13" dirty="0">
                <a:solidFill>
                  <a:srgbClr val="00447C"/>
                </a:solidFill>
                <a:latin typeface="Minion Pro"/>
                <a:cs typeface="Minion Pro"/>
              </a:rPr>
              <a:t>inno</a:t>
            </a:r>
            <a:r>
              <a:rPr sz="1005" i="1" dirty="0">
                <a:solidFill>
                  <a:srgbClr val="00447C"/>
                </a:solidFill>
                <a:latin typeface="Minion Pro"/>
                <a:cs typeface="Minion Pro"/>
              </a:rPr>
              <a:t>v</a:t>
            </a:r>
            <a:r>
              <a:rPr sz="1005" i="1" spc="13" dirty="0">
                <a:solidFill>
                  <a:srgbClr val="00447C"/>
                </a:solidFill>
                <a:latin typeface="Minion Pro"/>
                <a:cs typeface="Minion Pro"/>
              </a:rPr>
              <a:t>at</a:t>
            </a:r>
            <a:r>
              <a:rPr sz="1005" i="1" dirty="0">
                <a:solidFill>
                  <a:srgbClr val="00447C"/>
                </a:solidFill>
                <a:latin typeface="Minion Pro"/>
                <a:cs typeface="Minion Pro"/>
              </a:rPr>
              <a:t>ive </a:t>
            </a:r>
            <a:r>
              <a:rPr sz="1005" i="1" spc="19" dirty="0">
                <a:solidFill>
                  <a:srgbClr val="00447C"/>
                </a:solidFill>
                <a:latin typeface="Minion Pro"/>
                <a:cs typeface="Minion Pro"/>
              </a:rPr>
              <a:t>s</a:t>
            </a:r>
            <a:r>
              <a:rPr sz="1005" i="1" spc="13" dirty="0">
                <a:solidFill>
                  <a:srgbClr val="00447C"/>
                </a:solidFill>
                <a:latin typeface="Minion Pro"/>
                <a:cs typeface="Minion Pro"/>
              </a:rPr>
              <a:t>olutio</a:t>
            </a:r>
            <a:r>
              <a:rPr sz="1005" i="1" spc="31" dirty="0">
                <a:solidFill>
                  <a:srgbClr val="00447C"/>
                </a:solidFill>
                <a:latin typeface="Minion Pro"/>
                <a:cs typeface="Minion Pro"/>
              </a:rPr>
              <a:t>n</a:t>
            </a:r>
            <a:r>
              <a:rPr sz="1005" i="1" dirty="0">
                <a:solidFill>
                  <a:srgbClr val="00447C"/>
                </a:solidFill>
                <a:latin typeface="Minion Pro"/>
                <a:cs typeface="Minion Pro"/>
              </a:rPr>
              <a:t>s </a:t>
            </a:r>
            <a:r>
              <a:rPr sz="1005" i="1" spc="6" dirty="0">
                <a:solidFill>
                  <a:srgbClr val="00447C"/>
                </a:solidFill>
                <a:latin typeface="Minion Pro"/>
                <a:cs typeface="Minion Pro"/>
              </a:rPr>
              <a:t>f</a:t>
            </a:r>
            <a:r>
              <a:rPr sz="1005" i="1" spc="13" dirty="0">
                <a:solidFill>
                  <a:srgbClr val="00447C"/>
                </a:solidFill>
                <a:latin typeface="Minion Pro"/>
                <a:cs typeface="Minion Pro"/>
              </a:rPr>
              <a:t>o</a:t>
            </a:r>
            <a:r>
              <a:rPr sz="1005" i="1" dirty="0">
                <a:solidFill>
                  <a:srgbClr val="00447C"/>
                </a:solidFill>
                <a:latin typeface="Minion Pro"/>
                <a:cs typeface="Minion Pro"/>
              </a:rPr>
              <a:t>r </a:t>
            </a:r>
            <a:r>
              <a:rPr sz="1005" i="1" spc="13" dirty="0">
                <a:solidFill>
                  <a:srgbClr val="00447C"/>
                </a:solidFill>
                <a:latin typeface="Minion Pro"/>
                <a:cs typeface="Minion Pro"/>
              </a:rPr>
              <a:t>b</a:t>
            </a:r>
            <a:r>
              <a:rPr sz="1005" i="1" spc="31" dirty="0">
                <a:solidFill>
                  <a:srgbClr val="00447C"/>
                </a:solidFill>
                <a:latin typeface="Minion Pro"/>
                <a:cs typeface="Minion Pro"/>
              </a:rPr>
              <a:t>u</a:t>
            </a:r>
            <a:r>
              <a:rPr sz="1005" i="1" spc="19" dirty="0">
                <a:solidFill>
                  <a:srgbClr val="00447C"/>
                </a:solidFill>
                <a:latin typeface="Minion Pro"/>
                <a:cs typeface="Minion Pro"/>
              </a:rPr>
              <a:t>s</a:t>
            </a:r>
            <a:r>
              <a:rPr sz="1005" i="1" spc="13" dirty="0">
                <a:solidFill>
                  <a:srgbClr val="00447C"/>
                </a:solidFill>
                <a:latin typeface="Minion Pro"/>
                <a:cs typeface="Minion Pro"/>
              </a:rPr>
              <a:t>in</a:t>
            </a:r>
            <a:r>
              <a:rPr sz="1005" i="1" spc="26" dirty="0">
                <a:solidFill>
                  <a:srgbClr val="00447C"/>
                </a:solidFill>
                <a:latin typeface="Minion Pro"/>
                <a:cs typeface="Minion Pro"/>
              </a:rPr>
              <a:t>e</a:t>
            </a:r>
            <a:r>
              <a:rPr sz="1005" i="1" spc="19" dirty="0">
                <a:solidFill>
                  <a:srgbClr val="00447C"/>
                </a:solidFill>
                <a:latin typeface="Minion Pro"/>
                <a:cs typeface="Minion Pro"/>
              </a:rPr>
              <a:t>ss</a:t>
            </a:r>
            <a:r>
              <a:rPr sz="1005" i="1" spc="26" dirty="0">
                <a:solidFill>
                  <a:srgbClr val="00447C"/>
                </a:solidFill>
                <a:latin typeface="Minion Pro"/>
                <a:cs typeface="Minion Pro"/>
              </a:rPr>
              <a:t>e</a:t>
            </a:r>
            <a:r>
              <a:rPr sz="1005" i="1" dirty="0">
                <a:solidFill>
                  <a:srgbClr val="00447C"/>
                </a:solidFill>
                <a:latin typeface="Minion Pro"/>
                <a:cs typeface="Minion Pro"/>
              </a:rPr>
              <a:t>s </a:t>
            </a:r>
            <a:r>
              <a:rPr sz="1005" i="1" spc="26" dirty="0">
                <a:solidFill>
                  <a:srgbClr val="00447C"/>
                </a:solidFill>
                <a:latin typeface="Minion Pro"/>
                <a:cs typeface="Minion Pro"/>
              </a:rPr>
              <a:t>ex</a:t>
            </a:r>
            <a:r>
              <a:rPr sz="1005" i="1" spc="6" dirty="0">
                <a:solidFill>
                  <a:srgbClr val="00447C"/>
                </a:solidFill>
                <a:latin typeface="Minion Pro"/>
                <a:cs typeface="Minion Pro"/>
              </a:rPr>
              <a:t>p</a:t>
            </a:r>
            <a:r>
              <a:rPr sz="1005" i="1" spc="13" dirty="0">
                <a:solidFill>
                  <a:srgbClr val="00447C"/>
                </a:solidFill>
                <a:latin typeface="Minion Pro"/>
                <a:cs typeface="Minion Pro"/>
              </a:rPr>
              <a:t>andi</a:t>
            </a:r>
            <a:r>
              <a:rPr sz="1005" i="1" spc="6" dirty="0">
                <a:solidFill>
                  <a:srgbClr val="00447C"/>
                </a:solidFill>
                <a:latin typeface="Minion Pro"/>
                <a:cs typeface="Minion Pro"/>
              </a:rPr>
              <a:t>n</a:t>
            </a:r>
            <a:r>
              <a:rPr sz="1005" i="1" dirty="0">
                <a:solidFill>
                  <a:srgbClr val="00447C"/>
                </a:solidFill>
                <a:latin typeface="Minion Pro"/>
                <a:cs typeface="Minion Pro"/>
              </a:rPr>
              <a:t>g </a:t>
            </a:r>
            <a:r>
              <a:rPr sz="1005" i="1" spc="13" dirty="0">
                <a:solidFill>
                  <a:srgbClr val="00447C"/>
                </a:solidFill>
                <a:latin typeface="Minion Pro"/>
                <a:cs typeface="Minion Pro"/>
              </a:rPr>
              <a:t>i</a:t>
            </a:r>
            <a:r>
              <a:rPr sz="1005" i="1" dirty="0">
                <a:solidFill>
                  <a:srgbClr val="00447C"/>
                </a:solidFill>
                <a:latin typeface="Minion Pro"/>
                <a:cs typeface="Minion Pro"/>
              </a:rPr>
              <a:t>n </a:t>
            </a:r>
            <a:r>
              <a:rPr sz="1005" i="1" spc="13" dirty="0">
                <a:solidFill>
                  <a:srgbClr val="00447C"/>
                </a:solidFill>
                <a:latin typeface="Minion Pro"/>
                <a:cs typeface="Minion Pro"/>
              </a:rPr>
              <a:t>o</a:t>
            </a:r>
            <a:r>
              <a:rPr sz="1005" i="1" dirty="0">
                <a:solidFill>
                  <a:srgbClr val="00447C"/>
                </a:solidFill>
                <a:latin typeface="Minion Pro"/>
                <a:cs typeface="Minion Pro"/>
              </a:rPr>
              <a:t>r r</a:t>
            </a:r>
            <a:r>
              <a:rPr sz="1005" i="1" spc="19" dirty="0">
                <a:solidFill>
                  <a:srgbClr val="00447C"/>
                </a:solidFill>
                <a:latin typeface="Minion Pro"/>
                <a:cs typeface="Minion Pro"/>
              </a:rPr>
              <a:t>e</a:t>
            </a:r>
            <a:r>
              <a:rPr sz="1005" i="1" spc="13" dirty="0">
                <a:solidFill>
                  <a:srgbClr val="00447C"/>
                </a:solidFill>
                <a:latin typeface="Minion Pro"/>
                <a:cs typeface="Minion Pro"/>
              </a:rPr>
              <a:t>locati</a:t>
            </a:r>
            <a:r>
              <a:rPr sz="1005" i="1" spc="6" dirty="0">
                <a:solidFill>
                  <a:srgbClr val="00447C"/>
                </a:solidFill>
                <a:latin typeface="Minion Pro"/>
                <a:cs typeface="Minion Pro"/>
              </a:rPr>
              <a:t>n</a:t>
            </a:r>
            <a:r>
              <a:rPr sz="1005" i="1" dirty="0">
                <a:solidFill>
                  <a:srgbClr val="00447C"/>
                </a:solidFill>
                <a:latin typeface="Minion Pro"/>
                <a:cs typeface="Minion Pro"/>
              </a:rPr>
              <a:t>g </a:t>
            </a:r>
            <a:r>
              <a:rPr sz="1005" i="1" spc="13" dirty="0">
                <a:solidFill>
                  <a:srgbClr val="00447C"/>
                </a:solidFill>
                <a:latin typeface="Minion Pro"/>
                <a:cs typeface="Minion Pro"/>
              </a:rPr>
              <a:t>t</a:t>
            </a:r>
            <a:r>
              <a:rPr sz="1005" i="1" dirty="0">
                <a:solidFill>
                  <a:srgbClr val="00447C"/>
                </a:solidFill>
                <a:latin typeface="Minion Pro"/>
                <a:cs typeface="Minion Pro"/>
              </a:rPr>
              <a:t>o </a:t>
            </a:r>
            <a:r>
              <a:rPr sz="1005" i="1" spc="-63" dirty="0">
                <a:solidFill>
                  <a:srgbClr val="00447C"/>
                </a:solidFill>
                <a:latin typeface="Minion Pro"/>
                <a:cs typeface="Minion Pro"/>
              </a:rPr>
              <a:t>T</a:t>
            </a:r>
            <a:r>
              <a:rPr sz="1005" i="1" spc="26" dirty="0">
                <a:solidFill>
                  <a:srgbClr val="00447C"/>
                </a:solidFill>
                <a:latin typeface="Minion Pro"/>
                <a:cs typeface="Minion Pro"/>
              </a:rPr>
              <a:t>e</a:t>
            </a:r>
            <a:r>
              <a:rPr sz="1005" i="1" spc="19" dirty="0">
                <a:solidFill>
                  <a:srgbClr val="00447C"/>
                </a:solidFill>
                <a:latin typeface="Minion Pro"/>
                <a:cs typeface="Minion Pro"/>
              </a:rPr>
              <a:t>x</a:t>
            </a:r>
            <a:r>
              <a:rPr sz="1005" i="1" spc="31" dirty="0">
                <a:solidFill>
                  <a:srgbClr val="00447C"/>
                </a:solidFill>
                <a:latin typeface="Minion Pro"/>
                <a:cs typeface="Minion Pro"/>
              </a:rPr>
              <a:t>a</a:t>
            </a:r>
            <a:r>
              <a:rPr sz="1005" i="1" spc="19" dirty="0">
                <a:solidFill>
                  <a:srgbClr val="00447C"/>
                </a:solidFill>
                <a:latin typeface="Minion Pro"/>
                <a:cs typeface="Minion Pro"/>
              </a:rPr>
              <a:t>s</a:t>
            </a:r>
            <a:r>
              <a:rPr sz="1005" i="1" dirty="0">
                <a:solidFill>
                  <a:srgbClr val="00447C"/>
                </a:solidFill>
                <a:latin typeface="Minion Pro"/>
                <a:cs typeface="Minion Pro"/>
              </a:rPr>
              <a:t>.</a:t>
            </a:r>
            <a:r>
              <a:rPr lang="en-US" sz="1005" i="1" dirty="0">
                <a:solidFill>
                  <a:srgbClr val="00447C"/>
                </a:solidFill>
                <a:latin typeface="Minion Pro"/>
                <a:cs typeface="Minion Pro"/>
              </a:rPr>
              <a:t> The following incentives are the most commonly applied offerings.</a:t>
            </a:r>
          </a:p>
          <a:p>
            <a:pPr marL="15963" marR="6385">
              <a:lnSpc>
                <a:spcPts val="1131"/>
              </a:lnSpc>
              <a:spcBef>
                <a:spcPts val="352"/>
              </a:spcBef>
            </a:pPr>
            <a:endParaRPr sz="1005" dirty="0">
              <a:latin typeface="Minion Pro"/>
              <a:cs typeface="Minion Pro"/>
            </a:endParaRPr>
          </a:p>
        </p:txBody>
      </p:sp>
      <p:sp>
        <p:nvSpPr>
          <p:cNvPr id="20" name="Rectangle 19"/>
          <p:cNvSpPr/>
          <p:nvPr/>
        </p:nvSpPr>
        <p:spPr>
          <a:xfrm>
            <a:off x="56755" y="1"/>
            <a:ext cx="2514523" cy="6400800"/>
          </a:xfrm>
          <a:prstGeom prst="rect">
            <a:avLst/>
          </a:prstGeom>
          <a:solidFill>
            <a:srgbClr val="0070C0">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51" y="4956673"/>
            <a:ext cx="976818" cy="1159314"/>
          </a:xfrm>
          <a:prstGeom prst="rect">
            <a:avLst/>
          </a:prstGeom>
        </p:spPr>
      </p:pic>
    </p:spTree>
    <p:extLst>
      <p:ext uri="{BB962C8B-B14F-4D97-AF65-F5344CB8AC3E}">
        <p14:creationId xmlns:p14="http://schemas.microsoft.com/office/powerpoint/2010/main" val="795485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p:nvPr/>
        </p:nvSpPr>
        <p:spPr>
          <a:xfrm>
            <a:off x="-12341" y="1"/>
            <a:ext cx="2520559" cy="6400800"/>
          </a:xfrm>
          <a:prstGeom prst="rect">
            <a:avLst/>
          </a:prstGeom>
          <a:blipFill dpi="0" rotWithShape="1">
            <a:blip r:embed="rId3" cstate="print">
              <a:duotone>
                <a:prstClr val="black"/>
                <a:schemeClr val="accent1">
                  <a:tint val="45000"/>
                  <a:satMod val="400000"/>
                </a:schemeClr>
              </a:duotone>
            </a:blip>
            <a:srcRect/>
            <a:stretch>
              <a:fillRect/>
            </a:stretch>
          </a:blipFill>
        </p:spPr>
        <p:txBody>
          <a:bodyPr wrap="square" lIns="0" tIns="0" rIns="0" bIns="0" rtlCol="0"/>
          <a:lstStyle/>
          <a:p>
            <a:endParaRPr sz="2263"/>
          </a:p>
        </p:txBody>
      </p:sp>
      <p:sp>
        <p:nvSpPr>
          <p:cNvPr id="3" name="object 3"/>
          <p:cNvSpPr/>
          <p:nvPr/>
        </p:nvSpPr>
        <p:spPr>
          <a:xfrm>
            <a:off x="2764777" y="328774"/>
            <a:ext cx="6718110" cy="0"/>
          </a:xfrm>
          <a:custGeom>
            <a:avLst/>
            <a:gdLst/>
            <a:ahLst/>
            <a:cxnLst/>
            <a:rect l="l" t="t" r="r" b="b"/>
            <a:pathLst>
              <a:path w="5344795">
                <a:moveTo>
                  <a:pt x="5344198" y="0"/>
                </a:moveTo>
                <a:lnTo>
                  <a:pt x="0" y="0"/>
                </a:lnTo>
              </a:path>
            </a:pathLst>
          </a:custGeom>
          <a:ln w="25400">
            <a:solidFill>
              <a:srgbClr val="B1282C"/>
            </a:solidFill>
          </a:ln>
        </p:spPr>
        <p:txBody>
          <a:bodyPr wrap="square" lIns="0" tIns="0" rIns="0" bIns="0" rtlCol="0"/>
          <a:lstStyle/>
          <a:p>
            <a:endParaRPr sz="2263"/>
          </a:p>
        </p:txBody>
      </p:sp>
      <p:sp>
        <p:nvSpPr>
          <p:cNvPr id="4" name="object 4"/>
          <p:cNvSpPr/>
          <p:nvPr/>
        </p:nvSpPr>
        <p:spPr>
          <a:xfrm>
            <a:off x="2748225" y="941417"/>
            <a:ext cx="6718110" cy="0"/>
          </a:xfrm>
          <a:custGeom>
            <a:avLst/>
            <a:gdLst/>
            <a:ahLst/>
            <a:cxnLst/>
            <a:rect l="l" t="t" r="r" b="b"/>
            <a:pathLst>
              <a:path w="5344795">
                <a:moveTo>
                  <a:pt x="5344198" y="0"/>
                </a:moveTo>
                <a:lnTo>
                  <a:pt x="0" y="0"/>
                </a:lnTo>
              </a:path>
            </a:pathLst>
          </a:custGeom>
          <a:ln w="9525">
            <a:solidFill>
              <a:srgbClr val="00447C"/>
            </a:solidFill>
          </a:ln>
        </p:spPr>
        <p:txBody>
          <a:bodyPr wrap="square" lIns="0" tIns="0" rIns="0" bIns="0" rtlCol="0"/>
          <a:lstStyle/>
          <a:p>
            <a:endParaRPr sz="2263"/>
          </a:p>
        </p:txBody>
      </p:sp>
      <p:sp>
        <p:nvSpPr>
          <p:cNvPr id="5" name="object 5"/>
          <p:cNvSpPr txBox="1">
            <a:spLocks noGrp="1"/>
          </p:cNvSpPr>
          <p:nvPr>
            <p:ph type="title"/>
          </p:nvPr>
        </p:nvSpPr>
        <p:spPr>
          <a:xfrm>
            <a:off x="287338" y="375007"/>
            <a:ext cx="9194800" cy="542568"/>
          </a:xfrm>
          <a:prstGeom prst="rect">
            <a:avLst/>
          </a:prstGeom>
        </p:spPr>
        <p:txBody>
          <a:bodyPr vert="horz" wrap="square" lIns="0" tIns="0" rIns="0" bIns="0" rtlCol="0" anchor="ctr">
            <a:spAutoFit/>
          </a:bodyPr>
          <a:lstStyle/>
          <a:p>
            <a:pPr marL="2454181">
              <a:lnSpc>
                <a:spcPct val="100000"/>
              </a:lnSpc>
            </a:pPr>
            <a:r>
              <a:rPr spc="-100" dirty="0"/>
              <a:t>I</a:t>
            </a:r>
            <a:r>
              <a:rPr spc="-56" dirty="0"/>
              <a:t>N</a:t>
            </a:r>
            <a:r>
              <a:rPr spc="-81" dirty="0"/>
              <a:t>C</a:t>
            </a:r>
            <a:r>
              <a:rPr spc="-50" dirty="0"/>
              <a:t>E</a:t>
            </a:r>
            <a:r>
              <a:rPr spc="-13" dirty="0"/>
              <a:t>N</a:t>
            </a:r>
            <a:r>
              <a:rPr spc="-31" dirty="0"/>
              <a:t>T</a:t>
            </a:r>
            <a:r>
              <a:rPr spc="-26" dirty="0"/>
              <a:t>I</a:t>
            </a:r>
            <a:r>
              <a:rPr spc="-31" dirty="0"/>
              <a:t>V</a:t>
            </a:r>
            <a:r>
              <a:rPr spc="-69" dirty="0"/>
              <a:t>E</a:t>
            </a:r>
            <a:r>
              <a:rPr spc="-19" dirty="0"/>
              <a:t>S</a:t>
            </a:r>
            <a:r>
              <a:rPr dirty="0"/>
              <a:t> &amp; </a:t>
            </a:r>
            <a:r>
              <a:rPr spc="-44" dirty="0"/>
              <a:t>F</a:t>
            </a:r>
            <a:r>
              <a:rPr spc="-100" dirty="0"/>
              <a:t>I</a:t>
            </a:r>
            <a:r>
              <a:rPr spc="-13" dirty="0"/>
              <a:t>NA</a:t>
            </a:r>
            <a:r>
              <a:rPr spc="-56" dirty="0"/>
              <a:t>N</a:t>
            </a:r>
            <a:r>
              <a:rPr spc="-94" dirty="0"/>
              <a:t>C</a:t>
            </a:r>
            <a:r>
              <a:rPr spc="-100" dirty="0"/>
              <a:t>I</a:t>
            </a:r>
            <a:r>
              <a:rPr spc="-63" dirty="0"/>
              <a:t>N</a:t>
            </a:r>
            <a:r>
              <a:rPr dirty="0"/>
              <a:t>G</a:t>
            </a:r>
          </a:p>
        </p:txBody>
      </p:sp>
      <p:sp>
        <p:nvSpPr>
          <p:cNvPr id="10" name="object 7"/>
          <p:cNvSpPr txBox="1"/>
          <p:nvPr/>
        </p:nvSpPr>
        <p:spPr>
          <a:xfrm>
            <a:off x="2764776" y="998974"/>
            <a:ext cx="6701561" cy="4741170"/>
          </a:xfrm>
          <a:prstGeom prst="rect">
            <a:avLst/>
          </a:prstGeom>
        </p:spPr>
        <p:txBody>
          <a:bodyPr vert="horz" wrap="square" lIns="0" tIns="0" rIns="0" bIns="0" rtlCol="0">
            <a:spAutoFit/>
          </a:bodyPr>
          <a:lstStyle/>
          <a:p>
            <a:pPr marL="15963">
              <a:lnSpc>
                <a:spcPct val="150000"/>
              </a:lnSpc>
            </a:pPr>
            <a:r>
              <a:rPr lang="en-US" sz="1760" b="1" spc="376" dirty="0">
                <a:solidFill>
                  <a:srgbClr val="00447C"/>
                </a:solidFill>
                <a:latin typeface="Arial Narrow" panose="020B0606020202030204" pitchFamily="34" charset="0"/>
                <a:cs typeface="Gotham Narrow Bold"/>
              </a:rPr>
              <a:t>GRANTS</a:t>
            </a:r>
          </a:p>
          <a:p>
            <a:pPr marL="15963"/>
            <a:r>
              <a:rPr lang="en-US" sz="1005" i="1" kern="0" spc="6" dirty="0">
                <a:solidFill>
                  <a:srgbClr val="00447C"/>
                </a:solidFill>
                <a:latin typeface="Minion Pro"/>
                <a:ea typeface="+mj-ea"/>
                <a:cs typeface="Minion Pro"/>
              </a:rPr>
              <a:t>F</a:t>
            </a:r>
            <a:r>
              <a:rPr lang="en-US" sz="1005" i="1" kern="0" dirty="0">
                <a:solidFill>
                  <a:srgbClr val="00447C"/>
                </a:solidFill>
                <a:latin typeface="Minion Pro"/>
                <a:ea typeface="+mj-ea"/>
                <a:cs typeface="Minion Pro"/>
              </a:rPr>
              <a:t>r</a:t>
            </a:r>
            <a:r>
              <a:rPr lang="en-US" sz="1005" i="1" kern="0" spc="13" dirty="0">
                <a:solidFill>
                  <a:srgbClr val="00447C"/>
                </a:solidFill>
                <a:latin typeface="Minion Pro"/>
                <a:ea typeface="+mj-ea"/>
                <a:cs typeface="Minion Pro"/>
              </a:rPr>
              <a:t>o</a:t>
            </a:r>
            <a:r>
              <a:rPr lang="en-US" sz="1005" i="1" kern="0" dirty="0">
                <a:solidFill>
                  <a:srgbClr val="00447C"/>
                </a:solidFill>
                <a:latin typeface="Minion Pro"/>
                <a:ea typeface="+mj-ea"/>
                <a:cs typeface="Minion Pro"/>
              </a:rPr>
              <a:t>m </a:t>
            </a:r>
            <a:r>
              <a:rPr lang="en-US" sz="1005" i="1" kern="0" spc="13" dirty="0">
                <a:solidFill>
                  <a:srgbClr val="00447C"/>
                </a:solidFill>
                <a:latin typeface="Minion Pro"/>
                <a:ea typeface="+mj-ea"/>
                <a:cs typeface="Minion Pro"/>
              </a:rPr>
              <a:t>publi</a:t>
            </a:r>
            <a:r>
              <a:rPr lang="en-US" sz="1005" i="1" kern="0" dirty="0">
                <a:solidFill>
                  <a:srgbClr val="00447C"/>
                </a:solidFill>
                <a:latin typeface="Minion Pro"/>
                <a:ea typeface="+mj-ea"/>
                <a:cs typeface="Minion Pro"/>
              </a:rPr>
              <a:t>c </a:t>
            </a:r>
            <a:r>
              <a:rPr lang="en-US" sz="1005" i="1" kern="0" spc="13" dirty="0">
                <a:solidFill>
                  <a:srgbClr val="00447C"/>
                </a:solidFill>
                <a:latin typeface="Minion Pro"/>
                <a:ea typeface="+mj-ea"/>
                <a:cs typeface="Minion Pro"/>
              </a:rPr>
              <a:t>i</a:t>
            </a:r>
            <a:r>
              <a:rPr lang="en-US" sz="1005" i="1" kern="0" spc="6" dirty="0">
                <a:solidFill>
                  <a:srgbClr val="00447C"/>
                </a:solidFill>
                <a:latin typeface="Minion Pro"/>
                <a:ea typeface="+mj-ea"/>
                <a:cs typeface="Minion Pro"/>
              </a:rPr>
              <a:t>n</a:t>
            </a:r>
            <a:r>
              <a:rPr lang="en-US" sz="1005" i="1" kern="0" spc="31" dirty="0">
                <a:solidFill>
                  <a:srgbClr val="00447C"/>
                </a:solidFill>
                <a:latin typeface="Minion Pro"/>
                <a:ea typeface="+mj-ea"/>
                <a:cs typeface="Minion Pro"/>
              </a:rPr>
              <a:t>f</a:t>
            </a:r>
            <a:r>
              <a:rPr lang="en-US" sz="1005" i="1" kern="0" dirty="0">
                <a:solidFill>
                  <a:srgbClr val="00447C"/>
                </a:solidFill>
                <a:latin typeface="Minion Pro"/>
                <a:ea typeface="+mj-ea"/>
                <a:cs typeface="Minion Pro"/>
              </a:rPr>
              <a:t>r</a:t>
            </a:r>
            <a:r>
              <a:rPr lang="en-US" sz="1005" i="1" kern="0" spc="31" dirty="0">
                <a:solidFill>
                  <a:srgbClr val="00447C"/>
                </a:solidFill>
                <a:latin typeface="Minion Pro"/>
                <a:ea typeface="+mj-ea"/>
                <a:cs typeface="Minion Pro"/>
              </a:rPr>
              <a:t>a</a:t>
            </a:r>
            <a:r>
              <a:rPr lang="en-US" sz="1005" i="1" kern="0" spc="13" dirty="0">
                <a:solidFill>
                  <a:srgbClr val="00447C"/>
                </a:solidFill>
                <a:latin typeface="Minion Pro"/>
                <a:ea typeface="+mj-ea"/>
                <a:cs typeface="Minion Pro"/>
              </a:rPr>
              <a:t>s</a:t>
            </a:r>
            <a:r>
              <a:rPr lang="en-US" sz="1005" i="1" kern="0" spc="19" dirty="0">
                <a:solidFill>
                  <a:srgbClr val="00447C"/>
                </a:solidFill>
                <a:latin typeface="Minion Pro"/>
                <a:ea typeface="+mj-ea"/>
                <a:cs typeface="Minion Pro"/>
              </a:rPr>
              <a:t>t</a:t>
            </a:r>
            <a:r>
              <a:rPr lang="en-US" sz="1005" i="1" kern="0" spc="31" dirty="0">
                <a:solidFill>
                  <a:srgbClr val="00447C"/>
                </a:solidFill>
                <a:latin typeface="Minion Pro"/>
                <a:ea typeface="+mj-ea"/>
                <a:cs typeface="Minion Pro"/>
              </a:rPr>
              <a:t>r</a:t>
            </a:r>
            <a:r>
              <a:rPr lang="en-US" sz="1005" i="1" kern="0" spc="13" dirty="0">
                <a:solidFill>
                  <a:srgbClr val="00447C"/>
                </a:solidFill>
                <a:latin typeface="Minion Pro"/>
                <a:ea typeface="+mj-ea"/>
                <a:cs typeface="Minion Pro"/>
              </a:rPr>
              <a:t>u</a:t>
            </a:r>
            <a:r>
              <a:rPr lang="en-US" sz="1005" i="1" kern="0" spc="19" dirty="0">
                <a:solidFill>
                  <a:srgbClr val="00447C"/>
                </a:solidFill>
                <a:latin typeface="Minion Pro"/>
                <a:ea typeface="+mj-ea"/>
                <a:cs typeface="Minion Pro"/>
              </a:rPr>
              <a:t>c</a:t>
            </a:r>
            <a:r>
              <a:rPr lang="en-US" sz="1005" i="1" kern="0" spc="13" dirty="0">
                <a:solidFill>
                  <a:srgbClr val="00447C"/>
                </a:solidFill>
                <a:latin typeface="Minion Pro"/>
                <a:ea typeface="+mj-ea"/>
                <a:cs typeface="Minion Pro"/>
              </a:rPr>
              <a:t>tu</a:t>
            </a:r>
            <a:r>
              <a:rPr lang="en-US" sz="1005" i="1" kern="0" dirty="0">
                <a:solidFill>
                  <a:srgbClr val="00447C"/>
                </a:solidFill>
                <a:latin typeface="Minion Pro"/>
                <a:ea typeface="+mj-ea"/>
                <a:cs typeface="Minion Pro"/>
              </a:rPr>
              <a:t>re </a:t>
            </a:r>
            <a:r>
              <a:rPr lang="en-US" sz="1005" i="1" kern="0" spc="13" dirty="0">
                <a:solidFill>
                  <a:srgbClr val="00447C"/>
                </a:solidFill>
                <a:latin typeface="Minion Pro"/>
                <a:ea typeface="+mj-ea"/>
                <a:cs typeface="Minion Pro"/>
              </a:rPr>
              <a:t>p</a:t>
            </a:r>
            <a:r>
              <a:rPr lang="en-US" sz="1005" i="1" kern="0" dirty="0">
                <a:solidFill>
                  <a:srgbClr val="00447C"/>
                </a:solidFill>
                <a:latin typeface="Minion Pro"/>
                <a:ea typeface="+mj-ea"/>
                <a:cs typeface="Minion Pro"/>
              </a:rPr>
              <a:t>r</a:t>
            </a:r>
            <a:r>
              <a:rPr lang="en-US" sz="1005" i="1" kern="0" spc="6" dirty="0">
                <a:solidFill>
                  <a:srgbClr val="00447C"/>
                </a:solidFill>
                <a:latin typeface="Minion Pro"/>
                <a:ea typeface="+mj-ea"/>
                <a:cs typeface="Minion Pro"/>
              </a:rPr>
              <a:t>oj</a:t>
            </a:r>
            <a:r>
              <a:rPr lang="en-US" sz="1005" i="1" kern="0" spc="19" dirty="0">
                <a:solidFill>
                  <a:srgbClr val="00447C"/>
                </a:solidFill>
                <a:latin typeface="Minion Pro"/>
                <a:ea typeface="+mj-ea"/>
                <a:cs typeface="Minion Pro"/>
              </a:rPr>
              <a:t>ec</a:t>
            </a:r>
            <a:r>
              <a:rPr lang="en-US" sz="1005" i="1" kern="0" spc="26" dirty="0">
                <a:solidFill>
                  <a:srgbClr val="00447C"/>
                </a:solidFill>
                <a:latin typeface="Minion Pro"/>
                <a:ea typeface="+mj-ea"/>
                <a:cs typeface="Minion Pro"/>
              </a:rPr>
              <a:t>t</a:t>
            </a:r>
            <a:r>
              <a:rPr lang="en-US" sz="1005" i="1" kern="0" dirty="0">
                <a:solidFill>
                  <a:srgbClr val="00447C"/>
                </a:solidFill>
                <a:latin typeface="Minion Pro"/>
                <a:ea typeface="+mj-ea"/>
                <a:cs typeface="Minion Pro"/>
              </a:rPr>
              <a:t>s </a:t>
            </a:r>
            <a:r>
              <a:rPr lang="en-US" sz="1005" i="1" kern="0" spc="13" dirty="0">
                <a:solidFill>
                  <a:srgbClr val="00447C"/>
                </a:solidFill>
                <a:latin typeface="Minion Pro"/>
                <a:ea typeface="+mj-ea"/>
                <a:cs typeface="Minion Pro"/>
              </a:rPr>
              <a:t>i</a:t>
            </a:r>
            <a:r>
              <a:rPr lang="en-US" sz="1005" i="1" kern="0" dirty="0">
                <a:solidFill>
                  <a:srgbClr val="00447C"/>
                </a:solidFill>
                <a:latin typeface="Minion Pro"/>
                <a:ea typeface="+mj-ea"/>
                <a:cs typeface="Minion Pro"/>
              </a:rPr>
              <a:t>n </a:t>
            </a:r>
            <a:r>
              <a:rPr lang="en-US" sz="1005" i="1" kern="0" spc="13" dirty="0">
                <a:solidFill>
                  <a:srgbClr val="00447C"/>
                </a:solidFill>
                <a:latin typeface="Minion Pro"/>
                <a:ea typeface="+mj-ea"/>
                <a:cs typeface="Minion Pro"/>
              </a:rPr>
              <a:t>non</a:t>
            </a:r>
            <a:r>
              <a:rPr lang="en-US" sz="1005" i="1" kern="0" spc="26" dirty="0">
                <a:solidFill>
                  <a:srgbClr val="00447C"/>
                </a:solidFill>
                <a:latin typeface="Minion Pro"/>
                <a:ea typeface="+mj-ea"/>
                <a:cs typeface="Minion Pro"/>
              </a:rPr>
              <a:t>-e</a:t>
            </a:r>
            <a:r>
              <a:rPr lang="en-US" sz="1005" i="1" kern="0" spc="6" dirty="0">
                <a:solidFill>
                  <a:srgbClr val="00447C"/>
                </a:solidFill>
                <a:latin typeface="Minion Pro"/>
                <a:ea typeface="+mj-ea"/>
                <a:cs typeface="Minion Pro"/>
              </a:rPr>
              <a:t>n</a:t>
            </a:r>
            <a:r>
              <a:rPr lang="en-US" sz="1005" i="1" kern="0" spc="13" dirty="0">
                <a:solidFill>
                  <a:srgbClr val="00447C"/>
                </a:solidFill>
                <a:latin typeface="Minion Pro"/>
                <a:ea typeface="+mj-ea"/>
                <a:cs typeface="Minion Pro"/>
              </a:rPr>
              <a:t>t</a:t>
            </a:r>
            <a:r>
              <a:rPr lang="en-US" sz="1005" i="1" kern="0" spc="6" dirty="0">
                <a:solidFill>
                  <a:srgbClr val="00447C"/>
                </a:solidFill>
                <a:latin typeface="Minion Pro"/>
                <a:ea typeface="+mj-ea"/>
                <a:cs typeface="Minion Pro"/>
              </a:rPr>
              <a:t>i</a:t>
            </a:r>
            <a:r>
              <a:rPr lang="en-US" sz="1005" i="1" kern="0" spc="13" dirty="0">
                <a:solidFill>
                  <a:srgbClr val="00447C"/>
                </a:solidFill>
                <a:latin typeface="Minion Pro"/>
                <a:ea typeface="+mj-ea"/>
                <a:cs typeface="Minion Pro"/>
              </a:rPr>
              <a:t>tl</a:t>
            </a:r>
            <a:r>
              <a:rPr lang="en-US" sz="1005" i="1" kern="0" spc="26" dirty="0">
                <a:solidFill>
                  <a:srgbClr val="00447C"/>
                </a:solidFill>
                <a:latin typeface="Minion Pro"/>
                <a:ea typeface="+mj-ea"/>
                <a:cs typeface="Minion Pro"/>
              </a:rPr>
              <a:t>e</a:t>
            </a:r>
            <a:r>
              <a:rPr lang="en-US" sz="1005" i="1" kern="0" spc="13" dirty="0">
                <a:solidFill>
                  <a:srgbClr val="00447C"/>
                </a:solidFill>
                <a:latin typeface="Minion Pro"/>
                <a:ea typeface="+mj-ea"/>
                <a:cs typeface="Minion Pro"/>
              </a:rPr>
              <a:t>m</a:t>
            </a:r>
            <a:r>
              <a:rPr lang="en-US" sz="1005" i="1" kern="0" spc="26" dirty="0">
                <a:solidFill>
                  <a:srgbClr val="00447C"/>
                </a:solidFill>
                <a:latin typeface="Minion Pro"/>
                <a:ea typeface="+mj-ea"/>
                <a:cs typeface="Minion Pro"/>
              </a:rPr>
              <a:t>e</a:t>
            </a:r>
            <a:r>
              <a:rPr lang="en-US" sz="1005" i="1" kern="0" spc="6" dirty="0">
                <a:solidFill>
                  <a:srgbClr val="00447C"/>
                </a:solidFill>
                <a:latin typeface="Minion Pro"/>
                <a:ea typeface="+mj-ea"/>
                <a:cs typeface="Minion Pro"/>
              </a:rPr>
              <a:t>n</a:t>
            </a:r>
            <a:r>
              <a:rPr lang="en-US" sz="1005" i="1" kern="0" dirty="0">
                <a:solidFill>
                  <a:srgbClr val="00447C"/>
                </a:solidFill>
                <a:latin typeface="Minion Pro"/>
                <a:ea typeface="+mj-ea"/>
                <a:cs typeface="Minion Pro"/>
              </a:rPr>
              <a:t>t </a:t>
            </a:r>
            <a:r>
              <a:rPr lang="en-US" sz="1005" i="1" kern="0" spc="13" dirty="0">
                <a:solidFill>
                  <a:srgbClr val="00447C"/>
                </a:solidFill>
                <a:latin typeface="Minion Pro"/>
                <a:ea typeface="+mj-ea"/>
                <a:cs typeface="Minion Pro"/>
              </a:rPr>
              <a:t>com</a:t>
            </a:r>
            <a:r>
              <a:rPr lang="en-US" sz="1005" i="1" kern="0" spc="6" dirty="0">
                <a:solidFill>
                  <a:srgbClr val="00447C"/>
                </a:solidFill>
                <a:latin typeface="Minion Pro"/>
                <a:ea typeface="+mj-ea"/>
                <a:cs typeface="Minion Pro"/>
              </a:rPr>
              <a:t>m</a:t>
            </a:r>
            <a:r>
              <a:rPr lang="en-US" sz="1005" i="1" kern="0" spc="13" dirty="0">
                <a:solidFill>
                  <a:srgbClr val="00447C"/>
                </a:solidFill>
                <a:latin typeface="Minion Pro"/>
                <a:ea typeface="+mj-ea"/>
                <a:cs typeface="Minion Pro"/>
              </a:rPr>
              <a:t>u</a:t>
            </a:r>
            <a:r>
              <a:rPr lang="en-US" sz="1005" i="1" kern="0" spc="6" dirty="0">
                <a:solidFill>
                  <a:srgbClr val="00447C"/>
                </a:solidFill>
                <a:latin typeface="Minion Pro"/>
                <a:ea typeface="+mj-ea"/>
                <a:cs typeface="Minion Pro"/>
              </a:rPr>
              <a:t>ni</a:t>
            </a:r>
            <a:r>
              <a:rPr lang="en-US" sz="1005" i="1" kern="0" spc="13" dirty="0">
                <a:solidFill>
                  <a:srgbClr val="00447C"/>
                </a:solidFill>
                <a:latin typeface="Minion Pro"/>
                <a:ea typeface="+mj-ea"/>
                <a:cs typeface="Minion Pro"/>
              </a:rPr>
              <a:t>ti</a:t>
            </a:r>
            <a:r>
              <a:rPr lang="en-US" sz="1005" i="1" kern="0" spc="26" dirty="0">
                <a:solidFill>
                  <a:srgbClr val="00447C"/>
                </a:solidFill>
                <a:latin typeface="Minion Pro"/>
                <a:ea typeface="+mj-ea"/>
                <a:cs typeface="Minion Pro"/>
              </a:rPr>
              <a:t>e</a:t>
            </a:r>
            <a:r>
              <a:rPr lang="en-US" sz="1005" i="1" kern="0" spc="19" dirty="0">
                <a:solidFill>
                  <a:srgbClr val="00447C"/>
                </a:solidFill>
                <a:latin typeface="Minion Pro"/>
                <a:ea typeface="+mj-ea"/>
                <a:cs typeface="Minion Pro"/>
              </a:rPr>
              <a:t>s</a:t>
            </a:r>
            <a:r>
              <a:rPr lang="en-US" sz="1005" i="1" kern="0" dirty="0">
                <a:solidFill>
                  <a:srgbClr val="00447C"/>
                </a:solidFill>
                <a:latin typeface="Minion Pro"/>
                <a:ea typeface="+mj-ea"/>
                <a:cs typeface="Minion Pro"/>
              </a:rPr>
              <a:t>, </a:t>
            </a:r>
            <a:r>
              <a:rPr lang="en-US" sz="1005" i="1" kern="0" spc="13" dirty="0">
                <a:solidFill>
                  <a:srgbClr val="00447C"/>
                </a:solidFill>
                <a:latin typeface="Minion Pro"/>
                <a:ea typeface="+mj-ea"/>
                <a:cs typeface="Minion Pro"/>
              </a:rPr>
              <a:t>t</a:t>
            </a:r>
            <a:r>
              <a:rPr lang="en-US" sz="1005" i="1" kern="0" dirty="0">
                <a:solidFill>
                  <a:srgbClr val="00447C"/>
                </a:solidFill>
                <a:latin typeface="Minion Pro"/>
                <a:ea typeface="+mj-ea"/>
                <a:cs typeface="Minion Pro"/>
              </a:rPr>
              <a:t>o </a:t>
            </a:r>
            <a:r>
              <a:rPr lang="en-US" sz="1005" i="1" kern="0" spc="13" dirty="0">
                <a:solidFill>
                  <a:srgbClr val="00447C"/>
                </a:solidFill>
                <a:latin typeface="Minion Pro"/>
                <a:ea typeface="+mj-ea"/>
                <a:cs typeface="Minion Pro"/>
              </a:rPr>
              <a:t>can</a:t>
            </a:r>
            <a:r>
              <a:rPr lang="en-US" sz="1005" i="1" kern="0" spc="19" dirty="0">
                <a:solidFill>
                  <a:srgbClr val="00447C"/>
                </a:solidFill>
                <a:latin typeface="Minion Pro"/>
                <a:ea typeface="+mj-ea"/>
                <a:cs typeface="Minion Pro"/>
              </a:rPr>
              <a:t>c</a:t>
            </a:r>
            <a:r>
              <a:rPr lang="en-US" sz="1005" i="1" kern="0" spc="26" dirty="0">
                <a:solidFill>
                  <a:srgbClr val="00447C"/>
                </a:solidFill>
                <a:latin typeface="Minion Pro"/>
                <a:ea typeface="+mj-ea"/>
                <a:cs typeface="Minion Pro"/>
              </a:rPr>
              <a:t>e</a:t>
            </a:r>
            <a:r>
              <a:rPr lang="en-US" sz="1005" i="1" kern="0" dirty="0">
                <a:solidFill>
                  <a:srgbClr val="00447C"/>
                </a:solidFill>
                <a:latin typeface="Minion Pro"/>
                <a:ea typeface="+mj-ea"/>
                <a:cs typeface="Minion Pro"/>
              </a:rPr>
              <a:t>r r</a:t>
            </a:r>
            <a:r>
              <a:rPr lang="en-US" sz="1005" i="1" kern="0" spc="26" dirty="0">
                <a:solidFill>
                  <a:srgbClr val="00447C"/>
                </a:solidFill>
                <a:latin typeface="Minion Pro"/>
                <a:ea typeface="+mj-ea"/>
                <a:cs typeface="Minion Pro"/>
              </a:rPr>
              <a:t>e</a:t>
            </a:r>
            <a:r>
              <a:rPr lang="en-US" sz="1005" i="1" kern="0" spc="19" dirty="0">
                <a:solidFill>
                  <a:srgbClr val="00447C"/>
                </a:solidFill>
                <a:latin typeface="Minion Pro"/>
                <a:ea typeface="+mj-ea"/>
                <a:cs typeface="Minion Pro"/>
              </a:rPr>
              <a:t>se</a:t>
            </a:r>
            <a:r>
              <a:rPr lang="en-US" sz="1005" i="1" kern="0" spc="13" dirty="0">
                <a:solidFill>
                  <a:srgbClr val="00447C"/>
                </a:solidFill>
                <a:latin typeface="Minion Pro"/>
                <a:ea typeface="+mj-ea"/>
                <a:cs typeface="Minion Pro"/>
              </a:rPr>
              <a:t>a</a:t>
            </a:r>
            <a:r>
              <a:rPr lang="en-US" sz="1005" i="1" kern="0" dirty="0">
                <a:solidFill>
                  <a:srgbClr val="00447C"/>
                </a:solidFill>
                <a:latin typeface="Minion Pro"/>
                <a:ea typeface="+mj-ea"/>
                <a:cs typeface="Minion Pro"/>
              </a:rPr>
              <a:t>r</a:t>
            </a:r>
            <a:r>
              <a:rPr lang="en-US" sz="1005" i="1" kern="0" spc="19" dirty="0">
                <a:solidFill>
                  <a:srgbClr val="00447C"/>
                </a:solidFill>
                <a:latin typeface="Minion Pro"/>
                <a:ea typeface="+mj-ea"/>
                <a:cs typeface="Minion Pro"/>
              </a:rPr>
              <a:t>c</a:t>
            </a:r>
            <a:r>
              <a:rPr lang="en-US" sz="1005" i="1" kern="0" dirty="0">
                <a:solidFill>
                  <a:srgbClr val="00447C"/>
                </a:solidFill>
                <a:latin typeface="Minion Pro"/>
                <a:ea typeface="+mj-ea"/>
                <a:cs typeface="Minion Pro"/>
              </a:rPr>
              <a:t>h </a:t>
            </a:r>
            <a:r>
              <a:rPr lang="en-US" sz="1005" i="1" kern="0" spc="13" dirty="0">
                <a:solidFill>
                  <a:srgbClr val="00447C"/>
                </a:solidFill>
                <a:latin typeface="Minion Pro"/>
                <a:ea typeface="+mj-ea"/>
                <a:cs typeface="Minion Pro"/>
              </a:rPr>
              <a:t>an</a:t>
            </a:r>
            <a:r>
              <a:rPr lang="en-US" sz="1005" i="1" kern="0" dirty="0">
                <a:solidFill>
                  <a:srgbClr val="00447C"/>
                </a:solidFill>
                <a:latin typeface="Minion Pro"/>
                <a:ea typeface="+mj-ea"/>
                <a:cs typeface="Minion Pro"/>
              </a:rPr>
              <a:t>d </a:t>
            </a:r>
            <a:r>
              <a:rPr lang="en-US" sz="1005" i="1" kern="0" spc="19" dirty="0">
                <a:solidFill>
                  <a:srgbClr val="00447C"/>
                </a:solidFill>
                <a:latin typeface="Minion Pro"/>
                <a:ea typeface="+mj-ea"/>
                <a:cs typeface="Minion Pro"/>
              </a:rPr>
              <a:t>l</a:t>
            </a:r>
            <a:r>
              <a:rPr lang="en-US" sz="1005" i="1" kern="0" spc="13" dirty="0">
                <a:solidFill>
                  <a:srgbClr val="00447C"/>
                </a:solidFill>
                <a:latin typeface="Minion Pro"/>
                <a:ea typeface="+mj-ea"/>
                <a:cs typeface="Minion Pro"/>
              </a:rPr>
              <a:t>abo</a:t>
            </a:r>
            <a:r>
              <a:rPr lang="en-US" sz="1005" i="1" kern="0" dirty="0">
                <a:solidFill>
                  <a:srgbClr val="00447C"/>
                </a:solidFill>
                <a:latin typeface="Minion Pro"/>
                <a:ea typeface="+mj-ea"/>
                <a:cs typeface="Minion Pro"/>
              </a:rPr>
              <a:t>r</a:t>
            </a:r>
            <a:r>
              <a:rPr lang="en-US" sz="1005" i="1" kern="0" spc="13" dirty="0">
                <a:solidFill>
                  <a:srgbClr val="00447C"/>
                </a:solidFill>
                <a:latin typeface="Minion Pro"/>
                <a:ea typeface="+mj-ea"/>
                <a:cs typeface="Minion Pro"/>
              </a:rPr>
              <a:t>ato</a:t>
            </a:r>
            <a:r>
              <a:rPr lang="en-US" sz="1005" i="1" kern="0" spc="26" dirty="0">
                <a:solidFill>
                  <a:srgbClr val="00447C"/>
                </a:solidFill>
                <a:latin typeface="Minion Pro"/>
                <a:ea typeface="+mj-ea"/>
                <a:cs typeface="Minion Pro"/>
              </a:rPr>
              <a:t>r</a:t>
            </a:r>
            <a:r>
              <a:rPr lang="en-US" sz="1005" i="1" kern="0" dirty="0">
                <a:solidFill>
                  <a:srgbClr val="00447C"/>
                </a:solidFill>
                <a:latin typeface="Minion Pro"/>
                <a:ea typeface="+mj-ea"/>
                <a:cs typeface="Minion Pro"/>
              </a:rPr>
              <a:t>y </a:t>
            </a:r>
            <a:r>
              <a:rPr lang="en-US" sz="1005" i="1" kern="0" spc="6" dirty="0">
                <a:solidFill>
                  <a:srgbClr val="00447C"/>
                </a:solidFill>
                <a:latin typeface="Minion Pro"/>
                <a:ea typeface="+mj-ea"/>
                <a:cs typeface="Minion Pro"/>
              </a:rPr>
              <a:t>f</a:t>
            </a:r>
            <a:r>
              <a:rPr lang="en-US" sz="1005" i="1" kern="0" spc="19" dirty="0">
                <a:solidFill>
                  <a:srgbClr val="00447C"/>
                </a:solidFill>
                <a:latin typeface="Minion Pro"/>
                <a:ea typeface="+mj-ea"/>
                <a:cs typeface="Minion Pro"/>
              </a:rPr>
              <a:t>ac</a:t>
            </a:r>
            <a:r>
              <a:rPr lang="en-US" sz="1005" i="1" kern="0" spc="13" dirty="0">
                <a:solidFill>
                  <a:srgbClr val="00447C"/>
                </a:solidFill>
                <a:latin typeface="Minion Pro"/>
                <a:ea typeface="+mj-ea"/>
                <a:cs typeface="Minion Pro"/>
              </a:rPr>
              <a:t>il</a:t>
            </a:r>
            <a:r>
              <a:rPr lang="en-US" sz="1005" i="1" kern="0" spc="6" dirty="0">
                <a:solidFill>
                  <a:srgbClr val="00447C"/>
                </a:solidFill>
                <a:latin typeface="Minion Pro"/>
                <a:ea typeface="+mj-ea"/>
                <a:cs typeface="Minion Pro"/>
              </a:rPr>
              <a:t>i</a:t>
            </a:r>
            <a:r>
              <a:rPr lang="en-US" sz="1005" i="1" kern="0" spc="13" dirty="0">
                <a:solidFill>
                  <a:srgbClr val="00447C"/>
                </a:solidFill>
                <a:latin typeface="Minion Pro"/>
                <a:ea typeface="+mj-ea"/>
                <a:cs typeface="Minion Pro"/>
              </a:rPr>
              <a:t>t</a:t>
            </a:r>
            <a:r>
              <a:rPr lang="en-US" sz="1005" i="1" kern="0" dirty="0">
                <a:solidFill>
                  <a:srgbClr val="00447C"/>
                </a:solidFill>
                <a:latin typeface="Minion Pro"/>
                <a:ea typeface="+mj-ea"/>
                <a:cs typeface="Minion Pro"/>
              </a:rPr>
              <a:t>y </a:t>
            </a:r>
            <a:r>
              <a:rPr lang="en-US" sz="1005" i="1" kern="0" spc="13" dirty="0">
                <a:solidFill>
                  <a:srgbClr val="00447C"/>
                </a:solidFill>
                <a:latin typeface="Minion Pro"/>
                <a:ea typeface="+mj-ea"/>
                <a:cs typeface="Minion Pro"/>
              </a:rPr>
              <a:t>co</a:t>
            </a:r>
            <a:r>
              <a:rPr lang="en-US" sz="1005" i="1" kern="0" spc="31" dirty="0">
                <a:solidFill>
                  <a:srgbClr val="00447C"/>
                </a:solidFill>
                <a:latin typeface="Minion Pro"/>
                <a:ea typeface="+mj-ea"/>
                <a:cs typeface="Minion Pro"/>
              </a:rPr>
              <a:t>n</a:t>
            </a:r>
            <a:r>
              <a:rPr lang="en-US" sz="1005" i="1" kern="0" spc="13" dirty="0">
                <a:solidFill>
                  <a:srgbClr val="00447C"/>
                </a:solidFill>
                <a:latin typeface="Minion Pro"/>
                <a:ea typeface="+mj-ea"/>
                <a:cs typeface="Minion Pro"/>
              </a:rPr>
              <a:t>s</a:t>
            </a:r>
            <a:r>
              <a:rPr lang="en-US" sz="1005" i="1" kern="0" spc="19" dirty="0">
                <a:solidFill>
                  <a:srgbClr val="00447C"/>
                </a:solidFill>
                <a:latin typeface="Minion Pro"/>
                <a:ea typeface="+mj-ea"/>
                <a:cs typeface="Minion Pro"/>
              </a:rPr>
              <a:t>t</a:t>
            </a:r>
            <a:r>
              <a:rPr lang="en-US" sz="1005" i="1" kern="0" spc="31" dirty="0">
                <a:solidFill>
                  <a:srgbClr val="00447C"/>
                </a:solidFill>
                <a:latin typeface="Minion Pro"/>
                <a:ea typeface="+mj-ea"/>
                <a:cs typeface="Minion Pro"/>
              </a:rPr>
              <a:t>r</a:t>
            </a:r>
            <a:r>
              <a:rPr lang="en-US" sz="1005" i="1" kern="0" spc="13" dirty="0">
                <a:solidFill>
                  <a:srgbClr val="00447C"/>
                </a:solidFill>
                <a:latin typeface="Minion Pro"/>
                <a:ea typeface="+mj-ea"/>
                <a:cs typeface="Minion Pro"/>
              </a:rPr>
              <a:t>u</a:t>
            </a:r>
            <a:r>
              <a:rPr lang="en-US" sz="1005" i="1" kern="0" spc="19" dirty="0">
                <a:solidFill>
                  <a:srgbClr val="00447C"/>
                </a:solidFill>
                <a:latin typeface="Minion Pro"/>
                <a:ea typeface="+mj-ea"/>
                <a:cs typeface="Minion Pro"/>
              </a:rPr>
              <a:t>c</a:t>
            </a:r>
            <a:r>
              <a:rPr lang="en-US" sz="1005" i="1" kern="0" spc="13" dirty="0">
                <a:solidFill>
                  <a:srgbClr val="00447C"/>
                </a:solidFill>
                <a:latin typeface="Minion Pro"/>
                <a:ea typeface="+mj-ea"/>
                <a:cs typeface="Minion Pro"/>
              </a:rPr>
              <a:t>tio</a:t>
            </a:r>
            <a:r>
              <a:rPr lang="en-US" sz="1005" i="1" kern="0" spc="26" dirty="0">
                <a:solidFill>
                  <a:srgbClr val="00447C"/>
                </a:solidFill>
                <a:latin typeface="Minion Pro"/>
                <a:ea typeface="+mj-ea"/>
                <a:cs typeface="Minion Pro"/>
              </a:rPr>
              <a:t>n</a:t>
            </a:r>
            <a:r>
              <a:rPr lang="en-US" sz="1005" i="1" kern="0" dirty="0">
                <a:solidFill>
                  <a:srgbClr val="00447C"/>
                </a:solidFill>
                <a:latin typeface="Minion Pro"/>
                <a:ea typeface="+mj-ea"/>
                <a:cs typeface="Minion Pro"/>
              </a:rPr>
              <a:t>, </a:t>
            </a:r>
            <a:r>
              <a:rPr lang="en-US" sz="1005" i="1" kern="0" spc="19" dirty="0">
                <a:solidFill>
                  <a:srgbClr val="00447C"/>
                </a:solidFill>
                <a:latin typeface="Minion Pro"/>
                <a:ea typeface="+mj-ea"/>
                <a:cs typeface="Minion Pro"/>
              </a:rPr>
              <a:t>s</a:t>
            </a:r>
            <a:r>
              <a:rPr lang="en-US" sz="1005" i="1" kern="0" spc="26" dirty="0">
                <a:solidFill>
                  <a:srgbClr val="00447C"/>
                </a:solidFill>
                <a:latin typeface="Minion Pro"/>
                <a:ea typeface="+mj-ea"/>
                <a:cs typeface="Minion Pro"/>
              </a:rPr>
              <a:t>e</a:t>
            </a:r>
            <a:r>
              <a:rPr lang="en-US" sz="1005" i="1" kern="0" dirty="0">
                <a:solidFill>
                  <a:srgbClr val="00447C"/>
                </a:solidFill>
                <a:latin typeface="Minion Pro"/>
                <a:ea typeface="+mj-ea"/>
                <a:cs typeface="Minion Pro"/>
              </a:rPr>
              <a:t>v</a:t>
            </a:r>
            <a:r>
              <a:rPr lang="en-US" sz="1005" i="1" kern="0" spc="26" dirty="0">
                <a:solidFill>
                  <a:srgbClr val="00447C"/>
                </a:solidFill>
                <a:latin typeface="Minion Pro"/>
                <a:ea typeface="+mj-ea"/>
                <a:cs typeface="Minion Pro"/>
              </a:rPr>
              <a:t>e</a:t>
            </a:r>
            <a:r>
              <a:rPr lang="en-US" sz="1005" i="1" kern="0" dirty="0">
                <a:solidFill>
                  <a:srgbClr val="00447C"/>
                </a:solidFill>
                <a:latin typeface="Minion Pro"/>
                <a:ea typeface="+mj-ea"/>
                <a:cs typeface="Minion Pro"/>
              </a:rPr>
              <a:t>r</a:t>
            </a:r>
            <a:r>
              <a:rPr lang="en-US" sz="1005" i="1" kern="0" spc="19" dirty="0">
                <a:solidFill>
                  <a:srgbClr val="00447C"/>
                </a:solidFill>
                <a:latin typeface="Minion Pro"/>
                <a:ea typeface="+mj-ea"/>
                <a:cs typeface="Minion Pro"/>
              </a:rPr>
              <a:t>a</a:t>
            </a:r>
            <a:r>
              <a:rPr lang="en-US" sz="1005" i="1" kern="0" dirty="0">
                <a:solidFill>
                  <a:srgbClr val="00447C"/>
                </a:solidFill>
                <a:latin typeface="Minion Pro"/>
                <a:ea typeface="+mj-ea"/>
                <a:cs typeface="Minion Pro"/>
              </a:rPr>
              <a:t>l </a:t>
            </a:r>
            <a:r>
              <a:rPr lang="en-US" sz="1005" i="1" kern="0" spc="13" dirty="0">
                <a:solidFill>
                  <a:srgbClr val="00447C"/>
                </a:solidFill>
                <a:latin typeface="Minion Pro"/>
                <a:ea typeface="+mj-ea"/>
                <a:cs typeface="Minion Pro"/>
              </a:rPr>
              <a:t>t</a:t>
            </a:r>
            <a:r>
              <a:rPr lang="en-US" sz="1005" i="1" kern="0" spc="31" dirty="0">
                <a:solidFill>
                  <a:srgbClr val="00447C"/>
                </a:solidFill>
                <a:latin typeface="Minion Pro"/>
                <a:ea typeface="+mj-ea"/>
                <a:cs typeface="Minion Pro"/>
              </a:rPr>
              <a:t>y</a:t>
            </a:r>
            <a:r>
              <a:rPr lang="en-US" sz="1005" i="1" kern="0" spc="13" dirty="0">
                <a:solidFill>
                  <a:srgbClr val="00447C"/>
                </a:solidFill>
                <a:latin typeface="Minion Pro"/>
                <a:ea typeface="+mj-ea"/>
                <a:cs typeface="Minion Pro"/>
              </a:rPr>
              <a:t>p</a:t>
            </a:r>
            <a:r>
              <a:rPr lang="en-US" sz="1005" i="1" kern="0" spc="26" dirty="0">
                <a:solidFill>
                  <a:srgbClr val="00447C"/>
                </a:solidFill>
                <a:latin typeface="Minion Pro"/>
                <a:ea typeface="+mj-ea"/>
                <a:cs typeface="Minion Pro"/>
              </a:rPr>
              <a:t>e</a:t>
            </a:r>
            <a:r>
              <a:rPr lang="en-US" sz="1005" i="1" kern="0" dirty="0">
                <a:solidFill>
                  <a:srgbClr val="00447C"/>
                </a:solidFill>
                <a:latin typeface="Minion Pro"/>
                <a:ea typeface="+mj-ea"/>
                <a:cs typeface="Minion Pro"/>
              </a:rPr>
              <a:t>s </a:t>
            </a:r>
            <a:r>
              <a:rPr lang="en-US" sz="1005" i="1" kern="0" spc="6" dirty="0">
                <a:solidFill>
                  <a:srgbClr val="00447C"/>
                </a:solidFill>
                <a:latin typeface="Minion Pro"/>
                <a:ea typeface="+mj-ea"/>
                <a:cs typeface="Minion Pro"/>
              </a:rPr>
              <a:t>o</a:t>
            </a:r>
            <a:r>
              <a:rPr lang="en-US" sz="1005" i="1" kern="0" dirty="0">
                <a:solidFill>
                  <a:srgbClr val="00447C"/>
                </a:solidFill>
                <a:latin typeface="Minion Pro"/>
                <a:ea typeface="+mj-ea"/>
                <a:cs typeface="Minion Pro"/>
              </a:rPr>
              <a:t>f </a:t>
            </a:r>
            <a:r>
              <a:rPr lang="en-US" sz="1005" i="1" kern="0" spc="26" dirty="0">
                <a:solidFill>
                  <a:srgbClr val="00447C"/>
                </a:solidFill>
                <a:latin typeface="Minion Pro"/>
                <a:ea typeface="+mj-ea"/>
                <a:cs typeface="Minion Pro"/>
              </a:rPr>
              <a:t>g</a:t>
            </a:r>
            <a:r>
              <a:rPr lang="en-US" sz="1005" i="1" kern="0" dirty="0">
                <a:solidFill>
                  <a:srgbClr val="00447C"/>
                </a:solidFill>
                <a:latin typeface="Minion Pro"/>
                <a:ea typeface="+mj-ea"/>
                <a:cs typeface="Minion Pro"/>
              </a:rPr>
              <a:t>r</a:t>
            </a:r>
            <a:r>
              <a:rPr lang="en-US" sz="1005" i="1" kern="0" spc="13" dirty="0">
                <a:solidFill>
                  <a:srgbClr val="00447C"/>
                </a:solidFill>
                <a:latin typeface="Minion Pro"/>
                <a:ea typeface="+mj-ea"/>
                <a:cs typeface="Minion Pro"/>
              </a:rPr>
              <a:t>a</a:t>
            </a:r>
            <a:r>
              <a:rPr lang="en-US" sz="1005" i="1" kern="0" spc="6" dirty="0">
                <a:solidFill>
                  <a:srgbClr val="00447C"/>
                </a:solidFill>
                <a:latin typeface="Minion Pro"/>
                <a:ea typeface="+mj-ea"/>
                <a:cs typeface="Minion Pro"/>
              </a:rPr>
              <a:t>n</a:t>
            </a:r>
            <a:r>
              <a:rPr lang="en-US" sz="1005" i="1" kern="0" spc="26" dirty="0">
                <a:solidFill>
                  <a:srgbClr val="00447C"/>
                </a:solidFill>
                <a:latin typeface="Minion Pro"/>
                <a:ea typeface="+mj-ea"/>
                <a:cs typeface="Minion Pro"/>
              </a:rPr>
              <a:t>t</a:t>
            </a:r>
            <a:r>
              <a:rPr lang="en-US" sz="1005" i="1" kern="0" dirty="0">
                <a:solidFill>
                  <a:srgbClr val="00447C"/>
                </a:solidFill>
                <a:latin typeface="Minion Pro"/>
                <a:ea typeface="+mj-ea"/>
                <a:cs typeface="Minion Pro"/>
              </a:rPr>
              <a:t>s </a:t>
            </a:r>
            <a:r>
              <a:rPr lang="en-US" sz="1005" i="1" kern="0" spc="13" dirty="0">
                <a:solidFill>
                  <a:srgbClr val="00447C"/>
                </a:solidFill>
                <a:latin typeface="Minion Pro"/>
                <a:ea typeface="+mj-ea"/>
                <a:cs typeface="Minion Pro"/>
              </a:rPr>
              <a:t>a</a:t>
            </a:r>
            <a:r>
              <a:rPr lang="en-US" sz="1005" i="1" kern="0" dirty="0">
                <a:solidFill>
                  <a:srgbClr val="00447C"/>
                </a:solidFill>
                <a:latin typeface="Minion Pro"/>
                <a:ea typeface="+mj-ea"/>
                <a:cs typeface="Minion Pro"/>
              </a:rPr>
              <a:t>re av</a:t>
            </a:r>
            <a:r>
              <a:rPr lang="en-US" sz="1005" i="1" kern="0" spc="13" dirty="0">
                <a:solidFill>
                  <a:srgbClr val="00447C"/>
                </a:solidFill>
                <a:latin typeface="Minion Pro"/>
                <a:ea typeface="+mj-ea"/>
                <a:cs typeface="Minion Pro"/>
              </a:rPr>
              <a:t>ai</a:t>
            </a:r>
            <a:r>
              <a:rPr lang="en-US" sz="1005" i="1" kern="0" spc="19" dirty="0">
                <a:solidFill>
                  <a:srgbClr val="00447C"/>
                </a:solidFill>
                <a:latin typeface="Minion Pro"/>
                <a:ea typeface="+mj-ea"/>
                <a:cs typeface="Minion Pro"/>
              </a:rPr>
              <a:t>l</a:t>
            </a:r>
            <a:r>
              <a:rPr lang="en-US" sz="1005" i="1" kern="0" spc="13" dirty="0">
                <a:solidFill>
                  <a:srgbClr val="00447C"/>
                </a:solidFill>
                <a:latin typeface="Minion Pro"/>
                <a:ea typeface="+mj-ea"/>
                <a:cs typeface="Minion Pro"/>
              </a:rPr>
              <a:t>abl</a:t>
            </a:r>
            <a:r>
              <a:rPr lang="en-US" sz="1005" i="1" kern="0" dirty="0">
                <a:solidFill>
                  <a:srgbClr val="00447C"/>
                </a:solidFill>
                <a:latin typeface="Minion Pro"/>
                <a:ea typeface="+mj-ea"/>
                <a:cs typeface="Minion Pro"/>
              </a:rPr>
              <a:t>e </a:t>
            </a:r>
            <a:r>
              <a:rPr lang="en-US" sz="1005" i="1" kern="0" spc="13" dirty="0">
                <a:solidFill>
                  <a:srgbClr val="00447C"/>
                </a:solidFill>
                <a:latin typeface="Minion Pro"/>
                <a:ea typeface="+mj-ea"/>
                <a:cs typeface="Minion Pro"/>
              </a:rPr>
              <a:t>t</a:t>
            </a:r>
            <a:r>
              <a:rPr lang="en-US" sz="1005" i="1" kern="0" dirty="0">
                <a:solidFill>
                  <a:srgbClr val="00447C"/>
                </a:solidFill>
                <a:latin typeface="Minion Pro"/>
                <a:ea typeface="+mj-ea"/>
                <a:cs typeface="Minion Pro"/>
              </a:rPr>
              <a:t>o </a:t>
            </a:r>
            <a:r>
              <a:rPr lang="en-US" sz="1005" i="1" kern="0" spc="-63" dirty="0">
                <a:solidFill>
                  <a:srgbClr val="00447C"/>
                </a:solidFill>
                <a:latin typeface="Minion Pro"/>
                <a:ea typeface="+mj-ea"/>
                <a:cs typeface="Minion Pro"/>
              </a:rPr>
              <a:t>T</a:t>
            </a:r>
            <a:r>
              <a:rPr lang="en-US" sz="1005" i="1" kern="0" spc="26" dirty="0">
                <a:solidFill>
                  <a:srgbClr val="00447C"/>
                </a:solidFill>
                <a:latin typeface="Minion Pro"/>
                <a:ea typeface="+mj-ea"/>
                <a:cs typeface="Minion Pro"/>
              </a:rPr>
              <a:t>e</a:t>
            </a:r>
            <a:r>
              <a:rPr lang="en-US" sz="1005" i="1" kern="0" spc="19" dirty="0">
                <a:solidFill>
                  <a:srgbClr val="00447C"/>
                </a:solidFill>
                <a:latin typeface="Minion Pro"/>
                <a:ea typeface="+mj-ea"/>
                <a:cs typeface="Minion Pro"/>
              </a:rPr>
              <a:t>x</a:t>
            </a:r>
            <a:r>
              <a:rPr lang="en-US" sz="1005" i="1" kern="0" spc="31" dirty="0">
                <a:solidFill>
                  <a:srgbClr val="00447C"/>
                </a:solidFill>
                <a:latin typeface="Minion Pro"/>
                <a:ea typeface="+mj-ea"/>
                <a:cs typeface="Minion Pro"/>
              </a:rPr>
              <a:t>a</a:t>
            </a:r>
            <a:r>
              <a:rPr lang="en-US" sz="1005" i="1" kern="0" dirty="0">
                <a:solidFill>
                  <a:srgbClr val="00447C"/>
                </a:solidFill>
                <a:latin typeface="Minion Pro"/>
                <a:ea typeface="+mj-ea"/>
                <a:cs typeface="Minion Pro"/>
              </a:rPr>
              <a:t>s </a:t>
            </a:r>
            <a:r>
              <a:rPr lang="en-US" sz="1005" i="1" kern="0" spc="13" dirty="0">
                <a:solidFill>
                  <a:srgbClr val="00447C"/>
                </a:solidFill>
                <a:latin typeface="Minion Pro"/>
                <a:ea typeface="+mj-ea"/>
                <a:cs typeface="Minion Pro"/>
              </a:rPr>
              <a:t>com</a:t>
            </a:r>
            <a:r>
              <a:rPr lang="en-US" sz="1005" i="1" kern="0" spc="6" dirty="0">
                <a:solidFill>
                  <a:srgbClr val="00447C"/>
                </a:solidFill>
                <a:latin typeface="Minion Pro"/>
                <a:ea typeface="+mj-ea"/>
                <a:cs typeface="Minion Pro"/>
              </a:rPr>
              <a:t>m</a:t>
            </a:r>
            <a:r>
              <a:rPr lang="en-US" sz="1005" i="1" kern="0" spc="13" dirty="0">
                <a:solidFill>
                  <a:srgbClr val="00447C"/>
                </a:solidFill>
                <a:latin typeface="Minion Pro"/>
                <a:ea typeface="+mj-ea"/>
                <a:cs typeface="Minion Pro"/>
              </a:rPr>
              <a:t>u</a:t>
            </a:r>
            <a:r>
              <a:rPr lang="en-US" sz="1005" i="1" kern="0" spc="6" dirty="0">
                <a:solidFill>
                  <a:srgbClr val="00447C"/>
                </a:solidFill>
                <a:latin typeface="Minion Pro"/>
                <a:ea typeface="+mj-ea"/>
                <a:cs typeface="Minion Pro"/>
              </a:rPr>
              <a:t>ni</a:t>
            </a:r>
            <a:r>
              <a:rPr lang="en-US" sz="1005" i="1" kern="0" spc="13" dirty="0">
                <a:solidFill>
                  <a:srgbClr val="00447C"/>
                </a:solidFill>
                <a:latin typeface="Minion Pro"/>
                <a:ea typeface="+mj-ea"/>
                <a:cs typeface="Minion Pro"/>
              </a:rPr>
              <a:t>ti</a:t>
            </a:r>
            <a:r>
              <a:rPr lang="en-US" sz="1005" i="1" kern="0" spc="26" dirty="0">
                <a:solidFill>
                  <a:srgbClr val="00447C"/>
                </a:solidFill>
                <a:latin typeface="Minion Pro"/>
                <a:ea typeface="+mj-ea"/>
                <a:cs typeface="Minion Pro"/>
              </a:rPr>
              <a:t>e</a:t>
            </a:r>
            <a:r>
              <a:rPr lang="en-US" sz="1005" i="1" kern="0" dirty="0">
                <a:solidFill>
                  <a:srgbClr val="00447C"/>
                </a:solidFill>
                <a:latin typeface="Minion Pro"/>
                <a:ea typeface="+mj-ea"/>
                <a:cs typeface="Minion Pro"/>
              </a:rPr>
              <a:t>s </a:t>
            </a:r>
            <a:r>
              <a:rPr lang="en-US" sz="1005" i="1" kern="0" spc="13" dirty="0">
                <a:solidFill>
                  <a:srgbClr val="00447C"/>
                </a:solidFill>
                <a:latin typeface="Minion Pro"/>
                <a:ea typeface="+mj-ea"/>
                <a:cs typeface="Minion Pro"/>
              </a:rPr>
              <a:t>an</a:t>
            </a:r>
            <a:r>
              <a:rPr lang="en-US" sz="1005" i="1" kern="0" dirty="0">
                <a:solidFill>
                  <a:srgbClr val="00447C"/>
                </a:solidFill>
                <a:latin typeface="Minion Pro"/>
                <a:ea typeface="+mj-ea"/>
                <a:cs typeface="Minion Pro"/>
              </a:rPr>
              <a:t>d </a:t>
            </a:r>
            <a:r>
              <a:rPr lang="en-US" sz="1005" i="1" kern="0" spc="13" dirty="0">
                <a:solidFill>
                  <a:srgbClr val="00447C"/>
                </a:solidFill>
                <a:latin typeface="Minion Pro"/>
                <a:ea typeface="+mj-ea"/>
                <a:cs typeface="Minion Pro"/>
              </a:rPr>
              <a:t>b</a:t>
            </a:r>
            <a:r>
              <a:rPr lang="en-US" sz="1005" i="1" kern="0" spc="31" dirty="0">
                <a:solidFill>
                  <a:srgbClr val="00447C"/>
                </a:solidFill>
                <a:latin typeface="Minion Pro"/>
                <a:ea typeface="+mj-ea"/>
                <a:cs typeface="Minion Pro"/>
              </a:rPr>
              <a:t>u</a:t>
            </a:r>
            <a:r>
              <a:rPr lang="en-US" sz="1005" i="1" kern="0" spc="19" dirty="0">
                <a:solidFill>
                  <a:srgbClr val="00447C"/>
                </a:solidFill>
                <a:latin typeface="Minion Pro"/>
                <a:ea typeface="+mj-ea"/>
                <a:cs typeface="Minion Pro"/>
              </a:rPr>
              <a:t>s</a:t>
            </a:r>
            <a:r>
              <a:rPr lang="en-US" sz="1005" i="1" kern="0" spc="13" dirty="0">
                <a:solidFill>
                  <a:srgbClr val="00447C"/>
                </a:solidFill>
                <a:latin typeface="Minion Pro"/>
                <a:ea typeface="+mj-ea"/>
                <a:cs typeface="Minion Pro"/>
              </a:rPr>
              <a:t>in</a:t>
            </a:r>
            <a:r>
              <a:rPr lang="en-US" sz="1005" i="1" kern="0" spc="26" dirty="0">
                <a:solidFill>
                  <a:srgbClr val="00447C"/>
                </a:solidFill>
                <a:latin typeface="Minion Pro"/>
                <a:ea typeface="+mj-ea"/>
                <a:cs typeface="Minion Pro"/>
              </a:rPr>
              <a:t>e</a:t>
            </a:r>
            <a:r>
              <a:rPr lang="en-US" sz="1005" i="1" kern="0" spc="19" dirty="0">
                <a:solidFill>
                  <a:srgbClr val="00447C"/>
                </a:solidFill>
                <a:latin typeface="Minion Pro"/>
                <a:ea typeface="+mj-ea"/>
                <a:cs typeface="Minion Pro"/>
              </a:rPr>
              <a:t>ss</a:t>
            </a:r>
            <a:r>
              <a:rPr lang="en-US" sz="1005" i="1" kern="0" spc="26" dirty="0">
                <a:solidFill>
                  <a:srgbClr val="00447C"/>
                </a:solidFill>
                <a:latin typeface="Minion Pro"/>
                <a:ea typeface="+mj-ea"/>
                <a:cs typeface="Minion Pro"/>
              </a:rPr>
              <a:t>e</a:t>
            </a:r>
            <a:r>
              <a:rPr lang="en-US" sz="1005" i="1" kern="0" spc="19" dirty="0">
                <a:solidFill>
                  <a:srgbClr val="00447C"/>
                </a:solidFill>
                <a:latin typeface="Minion Pro"/>
                <a:ea typeface="+mj-ea"/>
                <a:cs typeface="Minion Pro"/>
              </a:rPr>
              <a:t>s</a:t>
            </a:r>
            <a:r>
              <a:rPr lang="en-US" sz="1005" i="1" kern="0" dirty="0">
                <a:solidFill>
                  <a:srgbClr val="00447C"/>
                </a:solidFill>
                <a:latin typeface="Minion Pro"/>
                <a:ea typeface="+mj-ea"/>
                <a:cs typeface="Minion Pro"/>
              </a:rPr>
              <a:t>.</a:t>
            </a:r>
          </a:p>
          <a:p>
            <a:pPr marL="15963" marR="6385">
              <a:lnSpc>
                <a:spcPts val="1131"/>
              </a:lnSpc>
              <a:spcBef>
                <a:spcPts val="352"/>
              </a:spcBef>
            </a:pPr>
            <a:endParaRPr lang="en-US" sz="880" b="1" u="sng" kern="0" spc="-13" dirty="0">
              <a:solidFill>
                <a:srgbClr val="C00000"/>
              </a:solidFill>
              <a:latin typeface="Minion Pro" panose="02040503050306020203" pitchFamily="18" charset="0"/>
              <a:cs typeface="Mercury Display"/>
            </a:endParaRPr>
          </a:p>
          <a:p>
            <a:pPr marL="15963" marR="6385">
              <a:spcBef>
                <a:spcPts val="352"/>
              </a:spcBef>
            </a:pPr>
            <a:r>
              <a:rPr lang="en-US" sz="880" b="1" u="sng" kern="0" spc="-13" dirty="0">
                <a:solidFill>
                  <a:srgbClr val="C00000"/>
                </a:solidFill>
                <a:latin typeface="Minion Pro" panose="02040503050306020203" pitchFamily="18" charset="0"/>
                <a:cs typeface="Mercury Display"/>
              </a:rPr>
              <a:t>T</a:t>
            </a:r>
            <a:r>
              <a:rPr lang="en-US" sz="880" b="1" u="sng" kern="0" spc="6" dirty="0">
                <a:solidFill>
                  <a:srgbClr val="C00000"/>
                </a:solidFill>
                <a:latin typeface="Minion Pro" panose="02040503050306020203" pitchFamily="18" charset="0"/>
                <a:cs typeface="Mercury Display"/>
              </a:rPr>
              <a:t>e</a:t>
            </a:r>
            <a:r>
              <a:rPr lang="en-US" sz="880" b="1" u="sng" kern="0" spc="19" dirty="0">
                <a:solidFill>
                  <a:srgbClr val="C00000"/>
                </a:solidFill>
                <a:latin typeface="Minion Pro" panose="02040503050306020203" pitchFamily="18" charset="0"/>
                <a:cs typeface="Mercury Display"/>
              </a:rPr>
              <a:t>xa</a:t>
            </a:r>
            <a:r>
              <a:rPr lang="en-US" sz="880" b="1" u="sng" kern="0" dirty="0">
                <a:solidFill>
                  <a:srgbClr val="C00000"/>
                </a:solidFill>
                <a:latin typeface="Minion Pro" panose="02040503050306020203" pitchFamily="18" charset="0"/>
                <a:cs typeface="Mercury Display"/>
              </a:rPr>
              <a:t>s </a:t>
            </a:r>
            <a:r>
              <a:rPr lang="en-US" sz="880" b="1" u="sng" kern="0" spc="13" dirty="0">
                <a:solidFill>
                  <a:srgbClr val="C00000"/>
                </a:solidFill>
                <a:latin typeface="Minion Pro" panose="02040503050306020203" pitchFamily="18" charset="0"/>
                <a:cs typeface="Mercury Display"/>
              </a:rPr>
              <a:t>E</a:t>
            </a:r>
            <a:r>
              <a:rPr lang="en-US" sz="880" b="1" u="sng" kern="0" spc="6" dirty="0">
                <a:solidFill>
                  <a:srgbClr val="C00000"/>
                </a:solidFill>
                <a:latin typeface="Minion Pro" panose="02040503050306020203" pitchFamily="18" charset="0"/>
                <a:cs typeface="Mercury Display"/>
              </a:rPr>
              <a:t>nt</a:t>
            </a:r>
            <a:r>
              <a:rPr lang="en-US" sz="880" b="1" u="sng" kern="0" dirty="0">
                <a:solidFill>
                  <a:srgbClr val="C00000"/>
                </a:solidFill>
                <a:latin typeface="Minion Pro" panose="02040503050306020203" pitchFamily="18" charset="0"/>
                <a:cs typeface="Mercury Display"/>
              </a:rPr>
              <a:t>e</a:t>
            </a:r>
            <a:r>
              <a:rPr lang="en-US" sz="880" b="1" u="sng" kern="0" spc="31" dirty="0">
                <a:solidFill>
                  <a:srgbClr val="C00000"/>
                </a:solidFill>
                <a:latin typeface="Minion Pro" panose="02040503050306020203" pitchFamily="18" charset="0"/>
                <a:cs typeface="Mercury Display"/>
              </a:rPr>
              <a:t>r</a:t>
            </a:r>
            <a:r>
              <a:rPr lang="en-US" sz="880" b="1" u="sng" kern="0" dirty="0">
                <a:solidFill>
                  <a:srgbClr val="C00000"/>
                </a:solidFill>
                <a:latin typeface="Minion Pro" panose="02040503050306020203" pitchFamily="18" charset="0"/>
                <a:cs typeface="Mercury Display"/>
              </a:rPr>
              <a:t>p</a:t>
            </a:r>
            <a:r>
              <a:rPr lang="en-US" sz="880" b="1" u="sng" kern="0" spc="26" dirty="0">
                <a:solidFill>
                  <a:srgbClr val="C00000"/>
                </a:solidFill>
                <a:latin typeface="Minion Pro" panose="02040503050306020203" pitchFamily="18" charset="0"/>
                <a:cs typeface="Mercury Display"/>
              </a:rPr>
              <a:t>r</a:t>
            </a:r>
            <a:r>
              <a:rPr lang="en-US" sz="880" b="1" u="sng" kern="0" spc="19" dirty="0">
                <a:solidFill>
                  <a:srgbClr val="C00000"/>
                </a:solidFill>
                <a:latin typeface="Minion Pro" panose="02040503050306020203" pitchFamily="18" charset="0"/>
                <a:cs typeface="Mercury Display"/>
              </a:rPr>
              <a:t>i</a:t>
            </a:r>
            <a:r>
              <a:rPr lang="en-US" sz="880" b="1" u="sng" kern="0" spc="13" dirty="0">
                <a:solidFill>
                  <a:srgbClr val="C00000"/>
                </a:solidFill>
                <a:latin typeface="Minion Pro" panose="02040503050306020203" pitchFamily="18" charset="0"/>
                <a:cs typeface="Mercury Display"/>
              </a:rPr>
              <a:t>s</a:t>
            </a:r>
            <a:r>
              <a:rPr lang="en-US" sz="880" b="1" u="sng" kern="0" dirty="0">
                <a:solidFill>
                  <a:srgbClr val="C00000"/>
                </a:solidFill>
                <a:latin typeface="Minion Pro" panose="02040503050306020203" pitchFamily="18" charset="0"/>
                <a:cs typeface="Mercury Display"/>
              </a:rPr>
              <a:t>e </a:t>
            </a:r>
            <a:r>
              <a:rPr lang="en-US" sz="880" b="1" u="sng" kern="0" spc="26" dirty="0">
                <a:solidFill>
                  <a:srgbClr val="C00000"/>
                </a:solidFill>
                <a:latin typeface="Minion Pro" panose="02040503050306020203" pitchFamily="18" charset="0"/>
                <a:cs typeface="Mercury Display"/>
              </a:rPr>
              <a:t>Fu</a:t>
            </a:r>
            <a:r>
              <a:rPr lang="en-US" sz="880" b="1" u="sng" kern="0" spc="6" dirty="0">
                <a:solidFill>
                  <a:srgbClr val="C00000"/>
                </a:solidFill>
                <a:latin typeface="Minion Pro" panose="02040503050306020203" pitchFamily="18" charset="0"/>
                <a:cs typeface="Mercury Display"/>
              </a:rPr>
              <a:t>n</a:t>
            </a:r>
            <a:r>
              <a:rPr lang="en-US" sz="880" b="1" u="sng" kern="0" dirty="0">
                <a:solidFill>
                  <a:srgbClr val="C00000"/>
                </a:solidFill>
                <a:latin typeface="Minion Pro" panose="02040503050306020203" pitchFamily="18" charset="0"/>
                <a:cs typeface="Mercury Display"/>
              </a:rPr>
              <a:t>d </a:t>
            </a:r>
            <a:r>
              <a:rPr lang="en-US" sz="880" b="1" u="sng" kern="0" spc="-6" dirty="0">
                <a:solidFill>
                  <a:srgbClr val="C00000"/>
                </a:solidFill>
                <a:latin typeface="Minion Pro" panose="02040503050306020203" pitchFamily="18" charset="0"/>
                <a:cs typeface="Mercury Display"/>
              </a:rPr>
              <a:t>(</a:t>
            </a:r>
            <a:r>
              <a:rPr lang="en-US" sz="880" b="1" u="sng" kern="0" spc="19" dirty="0">
                <a:solidFill>
                  <a:srgbClr val="C00000"/>
                </a:solidFill>
                <a:latin typeface="Minion Pro" panose="02040503050306020203" pitchFamily="18" charset="0"/>
                <a:cs typeface="Mercury Display"/>
              </a:rPr>
              <a:t>TE</a:t>
            </a:r>
            <a:r>
              <a:rPr lang="en-US" sz="880" b="1" u="sng" kern="0" spc="-6" dirty="0">
                <a:solidFill>
                  <a:srgbClr val="C00000"/>
                </a:solidFill>
                <a:latin typeface="Minion Pro" panose="02040503050306020203" pitchFamily="18" charset="0"/>
                <a:cs typeface="Mercury Display"/>
              </a:rPr>
              <a:t>F</a:t>
            </a:r>
            <a:r>
              <a:rPr lang="en-US" sz="880" b="1" u="sng" kern="0" dirty="0">
                <a:solidFill>
                  <a:srgbClr val="C00000"/>
                </a:solidFill>
                <a:latin typeface="Minion Pro" panose="02040503050306020203" pitchFamily="18" charset="0"/>
                <a:cs typeface="Mercury Display"/>
              </a:rPr>
              <a:t>)</a:t>
            </a:r>
            <a:r>
              <a:rPr lang="en-US" sz="880" b="1" kern="0" dirty="0">
                <a:solidFill>
                  <a:srgbClr val="C00000"/>
                </a:solidFill>
                <a:latin typeface="Minion Pro" panose="02040503050306020203" pitchFamily="18" charset="0"/>
                <a:cs typeface="Mercury Display"/>
              </a:rPr>
              <a:t>: </a:t>
            </a:r>
            <a:r>
              <a:rPr lang="en-US" sz="880" kern="0" spc="-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he </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e</a:t>
            </a:r>
            <a:r>
              <a:rPr lang="en-US" sz="880" kern="0" spc="13" dirty="0">
                <a:solidFill>
                  <a:prstClr val="black"/>
                </a:solidFill>
                <a:latin typeface="Minion Pro" panose="02040503050306020203" pitchFamily="18" charset="0"/>
              </a:rPr>
              <a:t>x</a:t>
            </a:r>
            <a:r>
              <a:rPr lang="en-US" sz="880" kern="0" spc="26"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s </a:t>
            </a:r>
            <a:r>
              <a:rPr lang="en-US" sz="880" kern="0" spc="6" dirty="0">
                <a:solidFill>
                  <a:prstClr val="black"/>
                </a:solidFill>
                <a:latin typeface="Minion Pro" panose="02040503050306020203" pitchFamily="18" charset="0"/>
              </a:rPr>
              <a:t>E</a:t>
            </a:r>
            <a:r>
              <a:rPr lang="en-US" sz="880" kern="0" spc="-6" dirty="0">
                <a:solidFill>
                  <a:prstClr val="black"/>
                </a:solidFill>
                <a:latin typeface="Minion Pro" panose="02040503050306020203" pitchFamily="18" charset="0"/>
              </a:rPr>
              <a:t>n</a:t>
            </a:r>
            <a:r>
              <a:rPr lang="en-US" sz="880" kern="0" spc="6" dirty="0">
                <a:solidFill>
                  <a:prstClr val="black"/>
                </a:solidFill>
                <a:latin typeface="Minion Pro" panose="02040503050306020203" pitchFamily="18" charset="0"/>
              </a:rPr>
              <a:t>t</a:t>
            </a:r>
            <a:r>
              <a:rPr lang="en-US" sz="880" kern="0" spc="-6" dirty="0">
                <a:solidFill>
                  <a:prstClr val="black"/>
                </a:solidFill>
                <a:latin typeface="Minion Pro" panose="02040503050306020203" pitchFamily="18" charset="0"/>
              </a:rPr>
              <a:t>e</a:t>
            </a:r>
            <a:r>
              <a:rPr lang="en-US" sz="880" kern="0" spc="26" dirty="0">
                <a:solidFill>
                  <a:prstClr val="black"/>
                </a:solidFill>
                <a:latin typeface="Minion Pro" panose="02040503050306020203" pitchFamily="18" charset="0"/>
              </a:rPr>
              <a:t>r</a:t>
            </a:r>
            <a:r>
              <a:rPr lang="en-US" sz="880" kern="0" spc="-6" dirty="0">
                <a:solidFill>
                  <a:prstClr val="black"/>
                </a:solidFill>
                <a:latin typeface="Minion Pro" panose="02040503050306020203" pitchFamily="18" charset="0"/>
              </a:rPr>
              <a:t>p</a:t>
            </a:r>
            <a:r>
              <a:rPr lang="en-US" sz="880" kern="0" spc="19" dirty="0">
                <a:solidFill>
                  <a:prstClr val="black"/>
                </a:solidFill>
                <a:latin typeface="Minion Pro" panose="02040503050306020203" pitchFamily="18" charset="0"/>
              </a:rPr>
              <a:t>r</a:t>
            </a:r>
            <a:r>
              <a:rPr lang="en-US" sz="880" kern="0" spc="13" dirty="0">
                <a:solidFill>
                  <a:prstClr val="black"/>
                </a:solidFill>
                <a:latin typeface="Minion Pro" panose="02040503050306020203" pitchFamily="18" charset="0"/>
              </a:rPr>
              <a:t>is</a:t>
            </a:r>
            <a:r>
              <a:rPr lang="en-US" sz="880" kern="0" dirty="0">
                <a:solidFill>
                  <a:prstClr val="black"/>
                </a:solidFill>
                <a:latin typeface="Minion Pro" panose="02040503050306020203" pitchFamily="18" charset="0"/>
              </a:rPr>
              <a:t>e </a:t>
            </a:r>
            <a:r>
              <a:rPr lang="en-US" sz="880" kern="0" spc="19" dirty="0">
                <a:solidFill>
                  <a:prstClr val="black"/>
                </a:solidFill>
                <a:latin typeface="Minion Pro" panose="02040503050306020203" pitchFamily="18" charset="0"/>
              </a:rPr>
              <a:t>F</a:t>
            </a:r>
            <a:r>
              <a:rPr lang="en-US" sz="880" kern="0" spc="26" dirty="0">
                <a:solidFill>
                  <a:prstClr val="black"/>
                </a:solidFill>
                <a:latin typeface="Minion Pro" panose="02040503050306020203" pitchFamily="18" charset="0"/>
              </a:rPr>
              <a:t>u</a:t>
            </a:r>
            <a:r>
              <a:rPr lang="en-US" sz="880" kern="0" dirty="0">
                <a:solidFill>
                  <a:prstClr val="black"/>
                </a:solidFill>
                <a:latin typeface="Minion Pro" panose="02040503050306020203" pitchFamily="18" charset="0"/>
              </a:rPr>
              <a:t>nd </a:t>
            </a:r>
            <a:r>
              <a:rPr lang="en-US" sz="880" kern="0" spc="-13" dirty="0">
                <a:solidFill>
                  <a:prstClr val="black"/>
                </a:solidFill>
                <a:latin typeface="Minion Pro" panose="02040503050306020203" pitchFamily="18" charset="0"/>
              </a:rPr>
              <a:t>(</a:t>
            </a:r>
            <a:r>
              <a:rPr lang="en-US" sz="880" kern="0" spc="13" dirty="0">
                <a:solidFill>
                  <a:prstClr val="black"/>
                </a:solidFill>
                <a:latin typeface="Minion Pro" panose="02040503050306020203" pitchFamily="18" charset="0"/>
              </a:rPr>
              <a:t>T</a:t>
            </a:r>
            <a:r>
              <a:rPr lang="en-US" sz="880" kern="0" spc="6" dirty="0">
                <a:solidFill>
                  <a:prstClr val="black"/>
                </a:solidFill>
                <a:latin typeface="Minion Pro" panose="02040503050306020203" pitchFamily="18" charset="0"/>
              </a:rPr>
              <a:t>E</a:t>
            </a:r>
            <a:r>
              <a:rPr lang="en-US" sz="880" kern="0" spc="-6" dirty="0">
                <a:solidFill>
                  <a:prstClr val="black"/>
                </a:solidFill>
                <a:latin typeface="Minion Pro" panose="02040503050306020203" pitchFamily="18" charset="0"/>
              </a:rPr>
              <a:t>F</a:t>
            </a:r>
            <a:r>
              <a:rPr lang="en-US" sz="880" kern="0" dirty="0">
                <a:solidFill>
                  <a:prstClr val="black"/>
                </a:solidFill>
                <a:latin typeface="Minion Pro" panose="02040503050306020203" pitchFamily="18" charset="0"/>
              </a:rPr>
              <a:t>) </a:t>
            </a:r>
            <a:r>
              <a:rPr lang="en-US" sz="880" kern="0" spc="13" dirty="0">
                <a:solidFill>
                  <a:prstClr val="black"/>
                </a:solidFill>
                <a:latin typeface="Minion Pro" panose="02040503050306020203" pitchFamily="18" charset="0"/>
              </a:rPr>
              <a:t>i</a:t>
            </a:r>
            <a:r>
              <a:rPr lang="en-US" sz="880" kern="0" dirty="0">
                <a:solidFill>
                  <a:prstClr val="black"/>
                </a:solidFill>
                <a:latin typeface="Minion Pro" panose="02040503050306020203" pitchFamily="18" charset="0"/>
              </a:rPr>
              <a:t>s </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ne </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f </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he </a:t>
            </a:r>
            <a:r>
              <a:rPr lang="en-US" sz="880" kern="0" spc="13" dirty="0">
                <a:solidFill>
                  <a:prstClr val="black"/>
                </a:solidFill>
                <a:latin typeface="Minion Pro" panose="02040503050306020203" pitchFamily="18" charset="0"/>
              </a:rPr>
              <a:t>n</a:t>
            </a:r>
            <a:r>
              <a:rPr lang="en-US" sz="880" kern="0" spc="6" dirty="0">
                <a:solidFill>
                  <a:prstClr val="black"/>
                </a:solidFill>
                <a:latin typeface="Minion Pro" panose="02040503050306020203" pitchFamily="18" charset="0"/>
              </a:rPr>
              <a:t>a</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o</a:t>
            </a:r>
            <a:r>
              <a:rPr lang="en-US" sz="880" kern="0" spc="-13" dirty="0">
                <a:solidFill>
                  <a:prstClr val="black"/>
                </a:solidFill>
                <a:latin typeface="Minion Pro" panose="02040503050306020203" pitchFamily="18" charset="0"/>
              </a:rPr>
              <a:t>n</a:t>
            </a:r>
            <a:r>
              <a:rPr lang="en-US" sz="880" kern="0" spc="-37" dirty="0">
                <a:solidFill>
                  <a:prstClr val="black"/>
                </a:solidFill>
                <a:latin typeface="Minion Pro" panose="02040503050306020203" pitchFamily="18" charset="0"/>
              </a:rPr>
              <a:t>’</a:t>
            </a:r>
            <a:r>
              <a:rPr lang="en-US" sz="880" kern="0" dirty="0">
                <a:solidFill>
                  <a:prstClr val="black"/>
                </a:solidFill>
                <a:latin typeface="Minion Pro" panose="02040503050306020203" pitchFamily="18" charset="0"/>
              </a:rPr>
              <a:t>s </a:t>
            </a:r>
            <a:r>
              <a:rPr lang="en-US" sz="880" kern="0" spc="6" dirty="0">
                <a:solidFill>
                  <a:prstClr val="black"/>
                </a:solidFill>
                <a:latin typeface="Minion Pro" panose="02040503050306020203" pitchFamily="18" charset="0"/>
              </a:rPr>
              <a:t>l</a:t>
            </a:r>
            <a:r>
              <a:rPr lang="en-US" sz="880" kern="0" spc="31" dirty="0">
                <a:solidFill>
                  <a:prstClr val="black"/>
                </a:solidFill>
                <a:latin typeface="Minion Pro" panose="02040503050306020203" pitchFamily="18" charset="0"/>
              </a:rPr>
              <a:t>a</a:t>
            </a:r>
            <a:r>
              <a:rPr lang="en-US" sz="880" kern="0" spc="6" dirty="0">
                <a:solidFill>
                  <a:prstClr val="black"/>
                </a:solidFill>
                <a:latin typeface="Minion Pro" panose="02040503050306020203" pitchFamily="18" charset="0"/>
              </a:rPr>
              <a:t>r</a:t>
            </a:r>
            <a:r>
              <a:rPr lang="en-US" sz="880" kern="0" spc="13" dirty="0">
                <a:solidFill>
                  <a:prstClr val="black"/>
                </a:solidFill>
                <a:latin typeface="Minion Pro" panose="02040503050306020203" pitchFamily="18" charset="0"/>
              </a:rPr>
              <a:t>g</a:t>
            </a:r>
            <a:r>
              <a:rPr lang="en-US" sz="880" kern="0" spc="6" dirty="0">
                <a:solidFill>
                  <a:prstClr val="black"/>
                </a:solidFill>
                <a:latin typeface="Minion Pro" panose="02040503050306020203" pitchFamily="18" charset="0"/>
              </a:rPr>
              <a:t>es</a:t>
            </a:r>
            <a:r>
              <a:rPr lang="en-US" sz="880" kern="0" dirty="0">
                <a:solidFill>
                  <a:prstClr val="black"/>
                </a:solidFill>
                <a:latin typeface="Minion Pro" panose="02040503050306020203" pitchFamily="18" charset="0"/>
              </a:rPr>
              <a:t>t </a:t>
            </a:r>
            <a:r>
              <a:rPr lang="en-US" sz="880" kern="0" spc="-37" dirty="0">
                <a:solidFill>
                  <a:prstClr val="black"/>
                </a:solidFill>
                <a:latin typeface="Minion Pro" panose="02040503050306020203" pitchFamily="18" charset="0"/>
              </a:rPr>
              <a:t>“</a:t>
            </a:r>
            <a:r>
              <a:rPr lang="en-US" sz="880" kern="0" spc="6" dirty="0">
                <a:solidFill>
                  <a:prstClr val="black"/>
                </a:solidFill>
                <a:latin typeface="Minion Pro" panose="02040503050306020203" pitchFamily="18" charset="0"/>
              </a:rPr>
              <a:t>de</a:t>
            </a:r>
            <a:r>
              <a:rPr lang="en-US" sz="880" kern="0" spc="31"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l </a:t>
            </a:r>
            <a:r>
              <a:rPr lang="en-US" sz="880" kern="0" spc="6" dirty="0">
                <a:solidFill>
                  <a:prstClr val="black"/>
                </a:solidFill>
                <a:latin typeface="Minion Pro" panose="02040503050306020203" pitchFamily="18" charset="0"/>
              </a:rPr>
              <a:t>c</a:t>
            </a:r>
            <a:r>
              <a:rPr lang="en-US" sz="880" kern="0" dirty="0">
                <a:solidFill>
                  <a:prstClr val="black"/>
                </a:solidFill>
                <a:latin typeface="Minion Pro" panose="02040503050306020203" pitchFamily="18" charset="0"/>
              </a:rPr>
              <a:t>l</a:t>
            </a:r>
            <a:r>
              <a:rPr lang="en-US" sz="880" kern="0" spc="13"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s</a:t>
            </a:r>
            <a:r>
              <a:rPr lang="en-US" sz="880" kern="0" spc="19" dirty="0">
                <a:solidFill>
                  <a:prstClr val="black"/>
                </a:solidFill>
                <a:latin typeface="Minion Pro" panose="02040503050306020203" pitchFamily="18" charset="0"/>
              </a:rPr>
              <a:t>i</a:t>
            </a:r>
            <a:r>
              <a:rPr lang="en-US" sz="880" kern="0" dirty="0">
                <a:solidFill>
                  <a:prstClr val="black"/>
                </a:solidFill>
                <a:latin typeface="Minion Pro" panose="02040503050306020203" pitchFamily="18" charset="0"/>
              </a:rPr>
              <a:t>n</a:t>
            </a:r>
            <a:r>
              <a:rPr lang="en-US" sz="880" kern="0" spc="37" dirty="0">
                <a:solidFill>
                  <a:prstClr val="black"/>
                </a:solidFill>
                <a:latin typeface="Minion Pro" panose="02040503050306020203" pitchFamily="18" charset="0"/>
              </a:rPr>
              <a:t>g</a:t>
            </a:r>
            <a:r>
              <a:rPr lang="en-US" sz="880" kern="0" dirty="0">
                <a:solidFill>
                  <a:prstClr val="black"/>
                </a:solidFill>
                <a:latin typeface="Minion Pro" panose="02040503050306020203" pitchFamily="18" charset="0"/>
              </a:rPr>
              <a:t>” </a:t>
            </a:r>
            <a:r>
              <a:rPr lang="en-US" sz="880" kern="0" spc="31" dirty="0">
                <a:solidFill>
                  <a:prstClr val="black"/>
                </a:solidFill>
                <a:latin typeface="Minion Pro" panose="02040503050306020203" pitchFamily="18" charset="0"/>
              </a:rPr>
              <a:t>f</a:t>
            </a:r>
            <a:r>
              <a:rPr lang="en-US" sz="880" kern="0" spc="26" dirty="0">
                <a:solidFill>
                  <a:prstClr val="black"/>
                </a:solidFill>
                <a:latin typeface="Minion Pro" panose="02040503050306020203" pitchFamily="18" charset="0"/>
              </a:rPr>
              <a:t>u</a:t>
            </a:r>
            <a:r>
              <a:rPr lang="en-US" sz="880" kern="0" dirty="0">
                <a:solidFill>
                  <a:prstClr val="black"/>
                </a:solidFill>
                <a:latin typeface="Minion Pro" panose="02040503050306020203" pitchFamily="18" charset="0"/>
              </a:rPr>
              <a:t>n</a:t>
            </a:r>
            <a:r>
              <a:rPr lang="en-US" sz="880" kern="0" spc="19" dirty="0">
                <a:solidFill>
                  <a:prstClr val="black"/>
                </a:solidFill>
                <a:latin typeface="Minion Pro" panose="02040503050306020203" pitchFamily="18" charset="0"/>
              </a:rPr>
              <a:t>d</a:t>
            </a:r>
            <a:r>
              <a:rPr lang="en-US" sz="880" kern="0" dirty="0">
                <a:solidFill>
                  <a:prstClr val="black"/>
                </a:solidFill>
                <a:latin typeface="Minion Pro" panose="02040503050306020203" pitchFamily="18" charset="0"/>
              </a:rPr>
              <a:t>s </a:t>
            </a:r>
            <a:r>
              <a:rPr lang="en-US" sz="880" kern="0" spc="13" dirty="0">
                <a:solidFill>
                  <a:prstClr val="black"/>
                </a:solidFill>
                <a:latin typeface="Minion Pro" panose="02040503050306020203" pitchFamily="18" charset="0"/>
              </a:rPr>
              <a:t>c</a:t>
            </a:r>
            <a:r>
              <a:rPr lang="en-US" sz="880" kern="0" dirty="0">
                <a:solidFill>
                  <a:prstClr val="black"/>
                </a:solidFill>
                <a:latin typeface="Minion Pro" panose="02040503050306020203" pitchFamily="18" charset="0"/>
              </a:rPr>
              <a:t>r</a:t>
            </a:r>
            <a:r>
              <a:rPr lang="en-US" sz="880" kern="0" spc="6" dirty="0">
                <a:solidFill>
                  <a:prstClr val="black"/>
                </a:solidFill>
                <a:latin typeface="Minion Pro" panose="02040503050306020203" pitchFamily="18" charset="0"/>
              </a:rPr>
              <a:t>eate</a:t>
            </a:r>
            <a:r>
              <a:rPr lang="en-US" sz="880" kern="0" dirty="0">
                <a:solidFill>
                  <a:prstClr val="black"/>
                </a:solidFill>
                <a:latin typeface="Minion Pro" panose="02040503050306020203" pitchFamily="18" charset="0"/>
              </a:rPr>
              <a:t>d </a:t>
            </a:r>
            <a:r>
              <a:rPr lang="en-US" sz="880" kern="0" spc="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o </a:t>
            </a:r>
            <a:r>
              <a:rPr lang="en-US" sz="880" kern="0" spc="6" dirty="0">
                <a:solidFill>
                  <a:prstClr val="black"/>
                </a:solidFill>
                <a:latin typeface="Minion Pro" panose="02040503050306020203" pitchFamily="18" charset="0"/>
              </a:rPr>
              <a:t>a</a:t>
            </a:r>
            <a:r>
              <a:rPr lang="en-US" sz="880" kern="0" spc="31" dirty="0">
                <a:solidFill>
                  <a:prstClr val="black"/>
                </a:solidFill>
                <a:latin typeface="Minion Pro" panose="02040503050306020203" pitchFamily="18" charset="0"/>
              </a:rPr>
              <a:t>t</a:t>
            </a:r>
            <a:r>
              <a:rPr lang="en-US" sz="880" kern="0" spc="26" dirty="0">
                <a:solidFill>
                  <a:prstClr val="black"/>
                </a:solidFill>
                <a:latin typeface="Minion Pro" panose="02040503050306020203" pitchFamily="18" charset="0"/>
              </a:rPr>
              <a:t>t</a:t>
            </a:r>
            <a:r>
              <a:rPr lang="en-US" sz="880" kern="0" spc="6" dirty="0">
                <a:solidFill>
                  <a:prstClr val="black"/>
                </a:solidFill>
                <a:latin typeface="Minion Pro" panose="02040503050306020203" pitchFamily="18" charset="0"/>
              </a:rPr>
              <a:t>r</a:t>
            </a:r>
            <a:r>
              <a:rPr lang="en-US" sz="880" kern="0" dirty="0">
                <a:solidFill>
                  <a:prstClr val="black"/>
                </a:solidFill>
                <a:latin typeface="Minion Pro" panose="02040503050306020203" pitchFamily="18" charset="0"/>
              </a:rPr>
              <a:t>a</a:t>
            </a:r>
            <a:r>
              <a:rPr lang="en-US" sz="880" kern="0" spc="19" dirty="0">
                <a:solidFill>
                  <a:prstClr val="black"/>
                </a:solidFill>
                <a:latin typeface="Minion Pro" panose="02040503050306020203" pitchFamily="18" charset="0"/>
              </a:rPr>
              <a:t>c</a:t>
            </a:r>
            <a:r>
              <a:rPr lang="en-US" sz="880" kern="0" dirty="0">
                <a:solidFill>
                  <a:prstClr val="black"/>
                </a:solidFill>
                <a:latin typeface="Minion Pro" panose="02040503050306020203" pitchFamily="18" charset="0"/>
              </a:rPr>
              <a:t>t b</a:t>
            </a:r>
            <a:r>
              <a:rPr lang="en-US" sz="880" kern="0" spc="19" dirty="0">
                <a:solidFill>
                  <a:prstClr val="black"/>
                </a:solidFill>
                <a:latin typeface="Minion Pro" panose="02040503050306020203" pitchFamily="18" charset="0"/>
              </a:rPr>
              <a:t>u</a:t>
            </a:r>
            <a:r>
              <a:rPr lang="en-US" sz="880" kern="0" dirty="0">
                <a:solidFill>
                  <a:prstClr val="black"/>
                </a:solidFill>
                <a:latin typeface="Minion Pro" panose="02040503050306020203" pitchFamily="18" charset="0"/>
              </a:rPr>
              <a:t>s</a:t>
            </a:r>
            <a:r>
              <a:rPr lang="en-US" sz="880" kern="0" spc="19" dirty="0">
                <a:solidFill>
                  <a:prstClr val="black"/>
                </a:solidFill>
                <a:latin typeface="Minion Pro" panose="02040503050306020203" pitchFamily="18" charset="0"/>
              </a:rPr>
              <a:t>i</a:t>
            </a:r>
            <a:r>
              <a:rPr lang="en-US" sz="880" kern="0" dirty="0">
                <a:solidFill>
                  <a:prstClr val="black"/>
                </a:solidFill>
                <a:latin typeface="Minion Pro" panose="02040503050306020203" pitchFamily="18" charset="0"/>
              </a:rPr>
              <a:t>n</a:t>
            </a:r>
            <a:r>
              <a:rPr lang="en-US" sz="880" kern="0" spc="6" dirty="0">
                <a:solidFill>
                  <a:prstClr val="black"/>
                </a:solidFill>
                <a:latin typeface="Minion Pro" panose="02040503050306020203" pitchFamily="18" charset="0"/>
              </a:rPr>
              <a:t>e</a:t>
            </a:r>
            <a:r>
              <a:rPr lang="en-US" sz="880" kern="0" spc="13" dirty="0">
                <a:solidFill>
                  <a:prstClr val="black"/>
                </a:solidFill>
                <a:latin typeface="Minion Pro" panose="02040503050306020203" pitchFamily="18" charset="0"/>
              </a:rPr>
              <a:t>ss</a:t>
            </a:r>
            <a:r>
              <a:rPr lang="en-US" sz="880" kern="0" spc="6" dirty="0">
                <a:solidFill>
                  <a:prstClr val="black"/>
                </a:solidFill>
                <a:latin typeface="Minion Pro" panose="02040503050306020203" pitchFamily="18" charset="0"/>
              </a:rPr>
              <a:t>e</a:t>
            </a:r>
            <a:r>
              <a:rPr lang="en-US" sz="880" kern="0" dirty="0">
                <a:solidFill>
                  <a:prstClr val="black"/>
                </a:solidFill>
                <a:latin typeface="Minion Pro" panose="02040503050306020203" pitchFamily="18" charset="0"/>
              </a:rPr>
              <a:t>s </a:t>
            </a:r>
            <a:r>
              <a:rPr lang="en-US" sz="880" kern="0" spc="31"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nd n</a:t>
            </a:r>
            <a:r>
              <a:rPr lang="en-US" sz="880" kern="0" spc="6" dirty="0">
                <a:solidFill>
                  <a:prstClr val="black"/>
                </a:solidFill>
                <a:latin typeface="Minion Pro" panose="02040503050306020203" pitchFamily="18" charset="0"/>
              </a:rPr>
              <a:t>e</a:t>
            </a:r>
            <a:r>
              <a:rPr lang="en-US" sz="880" kern="0" dirty="0">
                <a:solidFill>
                  <a:prstClr val="black"/>
                </a:solidFill>
                <a:latin typeface="Minion Pro" panose="02040503050306020203" pitchFamily="18" charset="0"/>
              </a:rPr>
              <a:t>w j</a:t>
            </a:r>
            <a:r>
              <a:rPr lang="en-US" sz="880" kern="0" spc="6" dirty="0">
                <a:solidFill>
                  <a:prstClr val="black"/>
                </a:solidFill>
                <a:latin typeface="Minion Pro" panose="02040503050306020203" pitchFamily="18" charset="0"/>
              </a:rPr>
              <a:t>ob</a:t>
            </a:r>
            <a:r>
              <a:rPr lang="en-US" sz="880" kern="0" dirty="0">
                <a:solidFill>
                  <a:prstClr val="black"/>
                </a:solidFill>
                <a:latin typeface="Minion Pro" panose="02040503050306020203" pitchFamily="18" charset="0"/>
              </a:rPr>
              <a:t>s </a:t>
            </a:r>
            <a:r>
              <a:rPr lang="en-US" sz="880" kern="0" spc="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o </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e</a:t>
            </a:r>
            <a:r>
              <a:rPr lang="en-US" sz="880" kern="0" spc="13" dirty="0">
                <a:solidFill>
                  <a:prstClr val="black"/>
                </a:solidFill>
                <a:latin typeface="Minion Pro" panose="02040503050306020203" pitchFamily="18" charset="0"/>
              </a:rPr>
              <a:t>x</a:t>
            </a:r>
            <a:r>
              <a:rPr lang="en-US" sz="880" kern="0" spc="26" dirty="0">
                <a:solidFill>
                  <a:prstClr val="black"/>
                </a:solidFill>
                <a:latin typeface="Minion Pro" panose="02040503050306020203" pitchFamily="18" charset="0"/>
              </a:rPr>
              <a:t>a</a:t>
            </a:r>
            <a:r>
              <a:rPr lang="en-US" sz="880" kern="0" spc="13" dirty="0">
                <a:solidFill>
                  <a:prstClr val="black"/>
                </a:solidFill>
                <a:latin typeface="Minion Pro" panose="02040503050306020203" pitchFamily="18" charset="0"/>
              </a:rPr>
              <a:t>s</a:t>
            </a:r>
            <a:r>
              <a:rPr lang="en-US" sz="880" kern="0" dirty="0">
                <a:solidFill>
                  <a:prstClr val="black"/>
                </a:solidFill>
                <a:latin typeface="Minion Pro" panose="02040503050306020203" pitchFamily="18" charset="0"/>
              </a:rPr>
              <a:t>. </a:t>
            </a:r>
            <a:r>
              <a:rPr lang="en-US" sz="880" kern="0" spc="-6" dirty="0">
                <a:solidFill>
                  <a:prstClr val="black"/>
                </a:solidFill>
                <a:latin typeface="Minion Pro" panose="02040503050306020203" pitchFamily="18" charset="0"/>
              </a:rPr>
              <a:t>S</a:t>
            </a:r>
            <a:r>
              <a:rPr lang="en-US" sz="880" kern="0" spc="19" dirty="0">
                <a:solidFill>
                  <a:prstClr val="black"/>
                </a:solidFill>
                <a:latin typeface="Minion Pro" panose="02040503050306020203" pitchFamily="18" charset="0"/>
              </a:rPr>
              <a:t>i</a:t>
            </a:r>
            <a:r>
              <a:rPr lang="en-US" sz="880" kern="0" dirty="0">
                <a:solidFill>
                  <a:prstClr val="black"/>
                </a:solidFill>
                <a:latin typeface="Minion Pro" panose="02040503050306020203" pitchFamily="18" charset="0"/>
              </a:rPr>
              <a:t>n</a:t>
            </a:r>
            <a:r>
              <a:rPr lang="en-US" sz="880" kern="0" spc="6" dirty="0">
                <a:solidFill>
                  <a:prstClr val="black"/>
                </a:solidFill>
                <a:latin typeface="Minion Pro" panose="02040503050306020203" pitchFamily="18" charset="0"/>
              </a:rPr>
              <a:t>c</a:t>
            </a:r>
            <a:r>
              <a:rPr lang="en-US" sz="880" kern="0" dirty="0">
                <a:solidFill>
                  <a:prstClr val="black"/>
                </a:solidFill>
                <a:latin typeface="Minion Pro" panose="02040503050306020203" pitchFamily="18" charset="0"/>
              </a:rPr>
              <a:t>e </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he </a:t>
            </a:r>
            <a:r>
              <a:rPr lang="en-US" sz="880" kern="0" spc="-6" dirty="0">
                <a:solidFill>
                  <a:prstClr val="black"/>
                </a:solidFill>
                <a:latin typeface="Minion Pro" panose="02040503050306020203" pitchFamily="18" charset="0"/>
              </a:rPr>
              <a:t>p</a:t>
            </a:r>
            <a:r>
              <a:rPr lang="en-US" sz="880" kern="0" spc="6" dirty="0">
                <a:solidFill>
                  <a:prstClr val="black"/>
                </a:solidFill>
                <a:latin typeface="Minion Pro" panose="02040503050306020203" pitchFamily="18" charset="0"/>
              </a:rPr>
              <a:t>r</a:t>
            </a:r>
            <a:r>
              <a:rPr lang="en-US" sz="880" kern="0" dirty="0">
                <a:solidFill>
                  <a:prstClr val="black"/>
                </a:solidFill>
                <a:latin typeface="Minion Pro" panose="02040503050306020203" pitchFamily="18" charset="0"/>
              </a:rPr>
              <a:t>o</a:t>
            </a:r>
            <a:r>
              <a:rPr lang="en-US" sz="880" kern="0" spc="37" dirty="0">
                <a:solidFill>
                  <a:prstClr val="black"/>
                </a:solidFill>
                <a:latin typeface="Minion Pro" panose="02040503050306020203" pitchFamily="18" charset="0"/>
              </a:rPr>
              <a:t>g</a:t>
            </a:r>
            <a:r>
              <a:rPr lang="en-US" sz="880" kern="0" spc="6" dirty="0">
                <a:solidFill>
                  <a:prstClr val="black"/>
                </a:solidFill>
                <a:latin typeface="Minion Pro" panose="02040503050306020203" pitchFamily="18" charset="0"/>
              </a:rPr>
              <a:t>r</a:t>
            </a:r>
            <a:r>
              <a:rPr lang="en-US" sz="880" kern="0" spc="31" dirty="0">
                <a:solidFill>
                  <a:prstClr val="black"/>
                </a:solidFill>
                <a:latin typeface="Minion Pro" panose="02040503050306020203" pitchFamily="18" charset="0"/>
              </a:rPr>
              <a:t>a</a:t>
            </a:r>
            <a:r>
              <a:rPr lang="en-US" sz="880" kern="0" spc="-6" dirty="0">
                <a:solidFill>
                  <a:prstClr val="black"/>
                </a:solidFill>
                <a:latin typeface="Minion Pro" panose="02040503050306020203" pitchFamily="18" charset="0"/>
              </a:rPr>
              <a:t>m</a:t>
            </a:r>
            <a:r>
              <a:rPr lang="en-US" sz="880" kern="0" spc="-37" dirty="0">
                <a:solidFill>
                  <a:prstClr val="black"/>
                </a:solidFill>
                <a:latin typeface="Minion Pro" panose="02040503050306020203" pitchFamily="18" charset="0"/>
              </a:rPr>
              <a:t>’</a:t>
            </a:r>
            <a:r>
              <a:rPr lang="en-US" sz="880" kern="0" dirty="0">
                <a:solidFill>
                  <a:prstClr val="black"/>
                </a:solidFill>
                <a:latin typeface="Minion Pro" panose="02040503050306020203" pitchFamily="18" charset="0"/>
              </a:rPr>
              <a:t>s </a:t>
            </a:r>
            <a:r>
              <a:rPr lang="en-US" sz="880" kern="0" spc="19" dirty="0">
                <a:solidFill>
                  <a:prstClr val="black"/>
                </a:solidFill>
                <a:latin typeface="Minion Pro" panose="02040503050306020203" pitchFamily="18" charset="0"/>
              </a:rPr>
              <a:t>i</a:t>
            </a:r>
            <a:r>
              <a:rPr lang="en-US" sz="880" kern="0" dirty="0">
                <a:solidFill>
                  <a:prstClr val="black"/>
                </a:solidFill>
                <a:latin typeface="Minion Pro" panose="02040503050306020203" pitchFamily="18" charset="0"/>
              </a:rPr>
              <a:t>n</a:t>
            </a:r>
            <a:r>
              <a:rPr lang="en-US" sz="880" kern="0" spc="6" dirty="0">
                <a:solidFill>
                  <a:prstClr val="black"/>
                </a:solidFill>
                <a:latin typeface="Minion Pro" panose="02040503050306020203" pitchFamily="18" charset="0"/>
              </a:rPr>
              <a:t>c</a:t>
            </a:r>
            <a:r>
              <a:rPr lang="en-US" sz="880" kern="0" dirty="0">
                <a:solidFill>
                  <a:prstClr val="black"/>
                </a:solidFill>
                <a:latin typeface="Minion Pro" panose="02040503050306020203" pitchFamily="18" charset="0"/>
              </a:rPr>
              <a:t>ep</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o</a:t>
            </a:r>
            <a:r>
              <a:rPr lang="en-US" sz="880" kern="0" spc="13" dirty="0">
                <a:solidFill>
                  <a:prstClr val="black"/>
                </a:solidFill>
                <a:latin typeface="Minion Pro" panose="02040503050306020203" pitchFamily="18" charset="0"/>
              </a:rPr>
              <a:t>n</a:t>
            </a:r>
            <a:r>
              <a:rPr lang="en-US" sz="880" kern="0" dirty="0">
                <a:solidFill>
                  <a:prstClr val="black"/>
                </a:solidFill>
                <a:latin typeface="Minion Pro" panose="02040503050306020203" pitchFamily="18" charset="0"/>
              </a:rPr>
              <a:t>, </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he </a:t>
            </a:r>
            <a:r>
              <a:rPr lang="en-US" sz="880" kern="0" spc="13" dirty="0">
                <a:solidFill>
                  <a:prstClr val="black"/>
                </a:solidFill>
                <a:latin typeface="Minion Pro" panose="02040503050306020203" pitchFamily="18" charset="0"/>
              </a:rPr>
              <a:t>T</a:t>
            </a:r>
            <a:r>
              <a:rPr lang="en-US" sz="880" kern="0" spc="6" dirty="0">
                <a:solidFill>
                  <a:prstClr val="black"/>
                </a:solidFill>
                <a:latin typeface="Minion Pro" panose="02040503050306020203" pitchFamily="18" charset="0"/>
              </a:rPr>
              <a:t>E</a:t>
            </a:r>
            <a:r>
              <a:rPr lang="en-US" sz="880" kern="0" dirty="0">
                <a:solidFill>
                  <a:prstClr val="black"/>
                </a:solidFill>
                <a:latin typeface="Minion Pro" panose="02040503050306020203" pitchFamily="18" charset="0"/>
              </a:rPr>
              <a:t>F </a:t>
            </a:r>
            <a:r>
              <a:rPr lang="en-US" sz="880" kern="0" spc="13" dirty="0">
                <a:solidFill>
                  <a:prstClr val="black"/>
                </a:solidFill>
                <a:latin typeface="Minion Pro" panose="02040503050306020203" pitchFamily="18" charset="0"/>
              </a:rPr>
              <a:t>h</a:t>
            </a:r>
            <a:r>
              <a:rPr lang="en-US" sz="880" kern="0" spc="26"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s a</a:t>
            </a:r>
            <a:r>
              <a:rPr lang="en-US" sz="880" kern="0" spc="6" dirty="0">
                <a:solidFill>
                  <a:prstClr val="black"/>
                </a:solidFill>
                <a:latin typeface="Minion Pro" panose="02040503050306020203" pitchFamily="18" charset="0"/>
              </a:rPr>
              <a:t>w</a:t>
            </a:r>
            <a:r>
              <a:rPr lang="en-US" sz="880" kern="0" spc="31"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r</a:t>
            </a:r>
            <a:r>
              <a:rPr lang="en-US" sz="880" kern="0" spc="6" dirty="0">
                <a:solidFill>
                  <a:prstClr val="black"/>
                </a:solidFill>
                <a:latin typeface="Minion Pro" panose="02040503050306020203" pitchFamily="18" charset="0"/>
              </a:rPr>
              <a:t>de</a:t>
            </a:r>
            <a:r>
              <a:rPr lang="en-US" sz="880" kern="0" dirty="0">
                <a:solidFill>
                  <a:prstClr val="black"/>
                </a:solidFill>
                <a:latin typeface="Minion Pro" panose="02040503050306020203" pitchFamily="18" charset="0"/>
              </a:rPr>
              <a:t>d </a:t>
            </a:r>
            <a:r>
              <a:rPr lang="en-US" sz="880" kern="0" spc="6"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p</a:t>
            </a:r>
            <a:r>
              <a:rPr lang="en-US" sz="880" kern="0" spc="-6" dirty="0">
                <a:solidFill>
                  <a:prstClr val="black"/>
                </a:solidFill>
                <a:latin typeface="Minion Pro" panose="02040503050306020203" pitchFamily="18" charset="0"/>
              </a:rPr>
              <a:t>p</a:t>
            </a:r>
            <a:r>
              <a:rPr lang="en-US" sz="880" kern="0" spc="6" dirty="0">
                <a:solidFill>
                  <a:prstClr val="black"/>
                </a:solidFill>
                <a:latin typeface="Minion Pro" panose="02040503050306020203" pitchFamily="18" charset="0"/>
              </a:rPr>
              <a:t>r</a:t>
            </a:r>
            <a:r>
              <a:rPr lang="en-US" sz="880" kern="0" spc="-13" dirty="0">
                <a:solidFill>
                  <a:prstClr val="black"/>
                </a:solidFill>
                <a:latin typeface="Minion Pro" panose="02040503050306020203" pitchFamily="18" charset="0"/>
              </a:rPr>
              <a:t>o</a:t>
            </a:r>
            <a:r>
              <a:rPr lang="en-US" sz="880" kern="0" spc="26" dirty="0">
                <a:solidFill>
                  <a:prstClr val="black"/>
                </a:solidFill>
                <a:latin typeface="Minion Pro" panose="02040503050306020203" pitchFamily="18" charset="0"/>
              </a:rPr>
              <a:t>x</a:t>
            </a:r>
            <a:r>
              <a:rPr lang="en-US" sz="880" kern="0" spc="19" dirty="0">
                <a:solidFill>
                  <a:prstClr val="black"/>
                </a:solidFill>
                <a:latin typeface="Minion Pro" panose="02040503050306020203" pitchFamily="18" charset="0"/>
              </a:rPr>
              <a:t>i</a:t>
            </a:r>
            <a:r>
              <a:rPr lang="en-US" sz="880" kern="0" spc="13" dirty="0">
                <a:solidFill>
                  <a:prstClr val="black"/>
                </a:solidFill>
                <a:latin typeface="Minion Pro" panose="02040503050306020203" pitchFamily="18" charset="0"/>
              </a:rPr>
              <a:t>m</a:t>
            </a:r>
            <a:r>
              <a:rPr lang="en-US" sz="880" kern="0" dirty="0">
                <a:solidFill>
                  <a:prstClr val="black"/>
                </a:solidFill>
                <a:latin typeface="Minion Pro" panose="02040503050306020203" pitchFamily="18" charset="0"/>
              </a:rPr>
              <a:t>a</a:t>
            </a:r>
            <a:r>
              <a:rPr lang="en-US" sz="880" kern="0" spc="6" dirty="0">
                <a:solidFill>
                  <a:prstClr val="black"/>
                </a:solidFill>
                <a:latin typeface="Minion Pro" panose="02040503050306020203" pitchFamily="18" charset="0"/>
              </a:rPr>
              <a:t>t</a:t>
            </a:r>
            <a:r>
              <a:rPr lang="en-US" sz="880" kern="0" spc="-6" dirty="0">
                <a:solidFill>
                  <a:prstClr val="black"/>
                </a:solidFill>
                <a:latin typeface="Minion Pro" panose="02040503050306020203" pitchFamily="18" charset="0"/>
              </a:rPr>
              <a:t>e</a:t>
            </a:r>
            <a:r>
              <a:rPr lang="en-US" sz="880" kern="0" spc="6" dirty="0">
                <a:solidFill>
                  <a:prstClr val="black"/>
                </a:solidFill>
                <a:latin typeface="Minion Pro" panose="02040503050306020203" pitchFamily="18" charset="0"/>
              </a:rPr>
              <a:t>l</a:t>
            </a:r>
            <a:r>
              <a:rPr lang="en-US" sz="880" kern="0" dirty="0">
                <a:solidFill>
                  <a:prstClr val="black"/>
                </a:solidFill>
                <a:latin typeface="Minion Pro" panose="02040503050306020203" pitchFamily="18" charset="0"/>
              </a:rPr>
              <a:t>y </a:t>
            </a:r>
            <a:r>
              <a:rPr lang="en-US" sz="880" kern="0" spc="-6" dirty="0">
                <a:solidFill>
                  <a:prstClr val="black"/>
                </a:solidFill>
                <a:latin typeface="Minion Pro" panose="02040503050306020203" pitchFamily="18" charset="0"/>
              </a:rPr>
              <a:t>$</a:t>
            </a:r>
            <a:r>
              <a:rPr lang="en-US" sz="880" kern="0" spc="-13" dirty="0">
                <a:solidFill>
                  <a:prstClr val="black"/>
                </a:solidFill>
                <a:latin typeface="Minion Pro" panose="02040503050306020203" pitchFamily="18" charset="0"/>
              </a:rPr>
              <a:t>5</a:t>
            </a:r>
            <a:r>
              <a:rPr lang="en-US" sz="880" kern="0" dirty="0">
                <a:solidFill>
                  <a:prstClr val="black"/>
                </a:solidFill>
                <a:latin typeface="Minion Pro" panose="02040503050306020203" pitchFamily="18" charset="0"/>
              </a:rPr>
              <a:t>95 </a:t>
            </a:r>
            <a:r>
              <a:rPr lang="en-US" sz="880" kern="0" spc="19" dirty="0">
                <a:solidFill>
                  <a:prstClr val="black"/>
                </a:solidFill>
                <a:latin typeface="Minion Pro" panose="02040503050306020203" pitchFamily="18" charset="0"/>
              </a:rPr>
              <a:t>mi</a:t>
            </a:r>
            <a:r>
              <a:rPr lang="en-US" sz="880" kern="0" spc="26" dirty="0">
                <a:solidFill>
                  <a:prstClr val="black"/>
                </a:solidFill>
                <a:latin typeface="Minion Pro" panose="02040503050306020203" pitchFamily="18" charset="0"/>
              </a:rPr>
              <a:t>l</a:t>
            </a:r>
            <a:r>
              <a:rPr lang="en-US" sz="880" kern="0" spc="19" dirty="0">
                <a:solidFill>
                  <a:prstClr val="black"/>
                </a:solidFill>
                <a:latin typeface="Minion Pro" panose="02040503050306020203" pitchFamily="18" charset="0"/>
              </a:rPr>
              <a:t>l</a:t>
            </a:r>
            <a:r>
              <a:rPr lang="en-US" sz="880" kern="0"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n </a:t>
            </a:r>
            <a:r>
              <a:rPr lang="en-US" sz="880" kern="0" spc="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o </a:t>
            </a:r>
            <a:r>
              <a:rPr lang="en-US" sz="880" kern="0" spc="6" dirty="0">
                <a:solidFill>
                  <a:prstClr val="black"/>
                </a:solidFill>
                <a:latin typeface="Minion Pro" panose="02040503050306020203" pitchFamily="18" charset="0"/>
              </a:rPr>
              <a:t>c</a:t>
            </a:r>
            <a:r>
              <a:rPr lang="en-US" sz="880" kern="0" spc="-6" dirty="0">
                <a:solidFill>
                  <a:prstClr val="black"/>
                </a:solidFill>
                <a:latin typeface="Minion Pro" panose="02040503050306020203" pitchFamily="18" charset="0"/>
              </a:rPr>
              <a:t>om</a:t>
            </a:r>
            <a:r>
              <a:rPr lang="en-US" sz="880" kern="0" dirty="0">
                <a:solidFill>
                  <a:prstClr val="black"/>
                </a:solidFill>
                <a:latin typeface="Minion Pro" panose="02040503050306020203" pitchFamily="18" charset="0"/>
              </a:rPr>
              <a:t>p</a:t>
            </a:r>
            <a:r>
              <a:rPr lang="en-US" sz="880" kern="0" spc="31" dirty="0">
                <a:solidFill>
                  <a:prstClr val="black"/>
                </a:solidFill>
                <a:latin typeface="Minion Pro" panose="02040503050306020203" pitchFamily="18" charset="0"/>
              </a:rPr>
              <a:t>a</a:t>
            </a:r>
            <a:r>
              <a:rPr lang="en-US" sz="880" kern="0" spc="19" dirty="0">
                <a:solidFill>
                  <a:prstClr val="black"/>
                </a:solidFill>
                <a:latin typeface="Minion Pro" panose="02040503050306020203" pitchFamily="18" charset="0"/>
              </a:rPr>
              <a:t>n</a:t>
            </a:r>
            <a:r>
              <a:rPr lang="en-US" sz="880" kern="0"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e</a:t>
            </a:r>
            <a:r>
              <a:rPr lang="en-US" sz="880" kern="0" dirty="0">
                <a:solidFill>
                  <a:prstClr val="black"/>
                </a:solidFill>
                <a:latin typeface="Minion Pro" panose="02040503050306020203" pitchFamily="18" charset="0"/>
              </a:rPr>
              <a:t>s </a:t>
            </a:r>
            <a:r>
              <a:rPr lang="en-US" sz="880" kern="0" spc="26" dirty="0">
                <a:solidFill>
                  <a:prstClr val="black"/>
                </a:solidFill>
                <a:latin typeface="Minion Pro" panose="02040503050306020203" pitchFamily="18" charset="0"/>
              </a:rPr>
              <a:t>t</a:t>
            </a:r>
            <a:r>
              <a:rPr lang="en-US" sz="880" kern="0" spc="13" dirty="0">
                <a:solidFill>
                  <a:prstClr val="black"/>
                </a:solidFill>
                <a:latin typeface="Minion Pro" panose="02040503050306020203" pitchFamily="18" charset="0"/>
              </a:rPr>
              <a:t>h</a:t>
            </a:r>
            <a:r>
              <a:rPr lang="en-US" sz="880" kern="0" spc="6"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t </a:t>
            </a:r>
            <a:r>
              <a:rPr lang="en-US" sz="880" kern="0" spc="13" dirty="0">
                <a:solidFill>
                  <a:prstClr val="black"/>
                </a:solidFill>
                <a:latin typeface="Minion Pro" panose="02040503050306020203" pitchFamily="18" charset="0"/>
              </a:rPr>
              <a:t>h</a:t>
            </a:r>
            <a:r>
              <a:rPr lang="en-US" sz="880" kern="0" dirty="0">
                <a:solidFill>
                  <a:prstClr val="black"/>
                </a:solidFill>
                <a:latin typeface="Minion Pro" panose="02040503050306020203" pitchFamily="18" charset="0"/>
              </a:rPr>
              <a:t>ave </a:t>
            </a:r>
            <a:r>
              <a:rPr lang="en-US" sz="880" kern="0" spc="6" dirty="0">
                <a:solidFill>
                  <a:prstClr val="black"/>
                </a:solidFill>
                <a:latin typeface="Minion Pro" panose="02040503050306020203" pitchFamily="18" charset="0"/>
              </a:rPr>
              <a:t>c</a:t>
            </a:r>
            <a:r>
              <a:rPr lang="en-US" sz="880" kern="0" spc="-6" dirty="0">
                <a:solidFill>
                  <a:prstClr val="black"/>
                </a:solidFill>
                <a:latin typeface="Minion Pro" panose="02040503050306020203" pitchFamily="18" charset="0"/>
              </a:rPr>
              <a:t>o</a:t>
            </a:r>
            <a:r>
              <a:rPr lang="en-US" sz="880" kern="0" spc="19" dirty="0">
                <a:solidFill>
                  <a:prstClr val="black"/>
                </a:solidFill>
                <a:latin typeface="Minion Pro" panose="02040503050306020203" pitchFamily="18" charset="0"/>
              </a:rPr>
              <a:t>mm</a:t>
            </a:r>
            <a:r>
              <a:rPr lang="en-US" sz="880" kern="0" spc="-6" dirty="0">
                <a:solidFill>
                  <a:prstClr val="black"/>
                </a:solidFill>
                <a:latin typeface="Minion Pro" panose="02040503050306020203" pitchFamily="18" charset="0"/>
              </a:rPr>
              <a:t>i</a:t>
            </a:r>
            <a:r>
              <a:rPr lang="en-US" sz="880" kern="0" spc="31" dirty="0">
                <a:solidFill>
                  <a:prstClr val="black"/>
                </a:solidFill>
                <a:latin typeface="Minion Pro" panose="02040503050306020203" pitchFamily="18" charset="0"/>
              </a:rPr>
              <a:t>t</a:t>
            </a:r>
            <a:r>
              <a:rPr lang="en-US" sz="880" kern="0" spc="6" dirty="0">
                <a:solidFill>
                  <a:prstClr val="black"/>
                </a:solidFill>
                <a:latin typeface="Minion Pro" panose="02040503050306020203" pitchFamily="18" charset="0"/>
              </a:rPr>
              <a:t>te</a:t>
            </a:r>
            <a:r>
              <a:rPr lang="en-US" sz="880" kern="0" dirty="0">
                <a:solidFill>
                  <a:prstClr val="black"/>
                </a:solidFill>
                <a:latin typeface="Minion Pro" panose="02040503050306020203" pitchFamily="18" charset="0"/>
              </a:rPr>
              <a:t>d </a:t>
            </a:r>
            <a:r>
              <a:rPr lang="en-US" sz="880" kern="0" spc="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o </a:t>
            </a:r>
            <a:r>
              <a:rPr lang="en-US" sz="880" kern="0" spc="31"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n e</a:t>
            </a:r>
            <a:r>
              <a:rPr lang="en-US" sz="880" kern="0" spc="19" dirty="0">
                <a:solidFill>
                  <a:prstClr val="black"/>
                </a:solidFill>
                <a:latin typeface="Minion Pro" panose="02040503050306020203" pitchFamily="18" charset="0"/>
              </a:rPr>
              <a:t>x</a:t>
            </a:r>
            <a:r>
              <a:rPr lang="en-US" sz="880" kern="0" dirty="0">
                <a:solidFill>
                  <a:prstClr val="black"/>
                </a:solidFill>
                <a:latin typeface="Minion Pro" panose="02040503050306020203" pitchFamily="18" charset="0"/>
              </a:rPr>
              <a:t>p</a:t>
            </a:r>
            <a:r>
              <a:rPr lang="en-US" sz="880" kern="0" spc="31" dirty="0">
                <a:solidFill>
                  <a:prstClr val="black"/>
                </a:solidFill>
                <a:latin typeface="Minion Pro" panose="02040503050306020203" pitchFamily="18" charset="0"/>
              </a:rPr>
              <a:t>a</a:t>
            </a:r>
            <a:r>
              <a:rPr lang="en-US" sz="880" kern="0" spc="19" dirty="0">
                <a:solidFill>
                  <a:prstClr val="black"/>
                </a:solidFill>
                <a:latin typeface="Minion Pro" panose="02040503050306020203" pitchFamily="18" charset="0"/>
              </a:rPr>
              <a:t>n</a:t>
            </a:r>
            <a:r>
              <a:rPr lang="en-US" sz="880" kern="0" dirty="0">
                <a:solidFill>
                  <a:prstClr val="black"/>
                </a:solidFill>
                <a:latin typeface="Minion Pro" panose="02040503050306020203" pitchFamily="18" charset="0"/>
              </a:rPr>
              <a:t>si</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n </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r r</a:t>
            </a:r>
            <a:r>
              <a:rPr lang="en-US" sz="880" kern="0" spc="-6" dirty="0">
                <a:solidFill>
                  <a:prstClr val="black"/>
                </a:solidFill>
                <a:latin typeface="Minion Pro" panose="02040503050306020203" pitchFamily="18" charset="0"/>
              </a:rPr>
              <a:t>e</a:t>
            </a:r>
            <a:r>
              <a:rPr lang="en-US" sz="880" kern="0" dirty="0">
                <a:solidFill>
                  <a:prstClr val="black"/>
                </a:solidFill>
                <a:latin typeface="Minion Pro" panose="02040503050306020203" pitchFamily="18" charset="0"/>
              </a:rPr>
              <a:t>l</a:t>
            </a:r>
            <a:r>
              <a:rPr lang="en-US" sz="880" kern="0" spc="13" dirty="0">
                <a:solidFill>
                  <a:prstClr val="black"/>
                </a:solidFill>
                <a:latin typeface="Minion Pro" panose="02040503050306020203" pitchFamily="18" charset="0"/>
              </a:rPr>
              <a:t>oc</a:t>
            </a:r>
            <a:r>
              <a:rPr lang="en-US" sz="880" kern="0" spc="6" dirty="0">
                <a:solidFill>
                  <a:prstClr val="black"/>
                </a:solidFill>
                <a:latin typeface="Minion Pro" panose="02040503050306020203" pitchFamily="18" charset="0"/>
              </a:rPr>
              <a:t>a</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n </a:t>
            </a:r>
            <a:r>
              <a:rPr lang="en-US" sz="880" kern="0" spc="19" dirty="0">
                <a:solidFill>
                  <a:prstClr val="black"/>
                </a:solidFill>
                <a:latin typeface="Minion Pro" panose="02040503050306020203" pitchFamily="18" charset="0"/>
              </a:rPr>
              <a:t>i</a:t>
            </a:r>
            <a:r>
              <a:rPr lang="en-US" sz="880" kern="0" dirty="0">
                <a:solidFill>
                  <a:prstClr val="black"/>
                </a:solidFill>
                <a:latin typeface="Minion Pro" panose="02040503050306020203" pitchFamily="18" charset="0"/>
              </a:rPr>
              <a:t>n </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e</a:t>
            </a:r>
            <a:r>
              <a:rPr lang="en-US" sz="880" kern="0" spc="13" dirty="0">
                <a:solidFill>
                  <a:prstClr val="black"/>
                </a:solidFill>
                <a:latin typeface="Minion Pro" panose="02040503050306020203" pitchFamily="18" charset="0"/>
              </a:rPr>
              <a:t>x</a:t>
            </a:r>
            <a:r>
              <a:rPr lang="en-US" sz="880" kern="0" spc="26" dirty="0">
                <a:solidFill>
                  <a:prstClr val="black"/>
                </a:solidFill>
                <a:latin typeface="Minion Pro" panose="02040503050306020203" pitchFamily="18" charset="0"/>
              </a:rPr>
              <a:t>a</a:t>
            </a:r>
            <a:r>
              <a:rPr lang="en-US" sz="880" kern="0" spc="13" dirty="0">
                <a:solidFill>
                  <a:prstClr val="black"/>
                </a:solidFill>
                <a:latin typeface="Minion Pro" panose="02040503050306020203" pitchFamily="18" charset="0"/>
              </a:rPr>
              <a:t>s</a:t>
            </a:r>
            <a:r>
              <a:rPr lang="en-US" sz="880" kern="0" dirty="0">
                <a:solidFill>
                  <a:prstClr val="black"/>
                </a:solidFill>
                <a:latin typeface="Minion Pro" panose="02040503050306020203" pitchFamily="18" charset="0"/>
              </a:rPr>
              <a:t>.</a:t>
            </a:r>
            <a:r>
              <a:rPr lang="en-US" sz="880" dirty="0">
                <a:solidFill>
                  <a:srgbClr val="211D1E"/>
                </a:solidFill>
                <a:latin typeface="Minion Pro" panose="02040503050306020203" pitchFamily="18" charset="0"/>
              </a:rPr>
              <a:t> </a:t>
            </a:r>
          </a:p>
          <a:p>
            <a:pPr marL="15963" marR="6385">
              <a:spcBef>
                <a:spcPts val="352"/>
              </a:spcBef>
            </a:pPr>
            <a:endParaRPr lang="en-US" sz="628" dirty="0">
              <a:solidFill>
                <a:srgbClr val="C00000"/>
              </a:solidFill>
              <a:latin typeface="Minion Pro" panose="02040503050306020203" pitchFamily="18" charset="0"/>
            </a:endParaRPr>
          </a:p>
          <a:p>
            <a:pPr marL="15963" marR="6385">
              <a:spcBef>
                <a:spcPts val="352"/>
              </a:spcBef>
            </a:pPr>
            <a:r>
              <a:rPr lang="en-US" sz="880" b="1" u="sng" kern="0" spc="6" dirty="0">
                <a:solidFill>
                  <a:srgbClr val="C00000"/>
                </a:solidFill>
                <a:latin typeface="Minion Pro" panose="02040503050306020203" pitchFamily="18" charset="0"/>
                <a:cs typeface="Mercury Display"/>
              </a:rPr>
              <a:t>S</a:t>
            </a:r>
            <a:r>
              <a:rPr lang="en-US" sz="880" b="1" u="sng" kern="0" spc="37" dirty="0">
                <a:solidFill>
                  <a:srgbClr val="C00000"/>
                </a:solidFill>
                <a:latin typeface="Minion Pro" panose="02040503050306020203" pitchFamily="18" charset="0"/>
                <a:cs typeface="Mercury Display"/>
              </a:rPr>
              <a:t>k</a:t>
            </a:r>
            <a:r>
              <a:rPr lang="en-US" sz="880" b="1" u="sng" kern="0" spc="31" dirty="0">
                <a:solidFill>
                  <a:srgbClr val="C00000"/>
                </a:solidFill>
                <a:latin typeface="Minion Pro" panose="02040503050306020203" pitchFamily="18" charset="0"/>
                <a:cs typeface="Mercury Display"/>
              </a:rPr>
              <a:t>i</a:t>
            </a:r>
            <a:r>
              <a:rPr lang="en-US" sz="880" b="1" u="sng" kern="0" spc="26" dirty="0">
                <a:solidFill>
                  <a:srgbClr val="C00000"/>
                </a:solidFill>
                <a:latin typeface="Minion Pro" panose="02040503050306020203" pitchFamily="18" charset="0"/>
                <a:cs typeface="Mercury Display"/>
              </a:rPr>
              <a:t>l</a:t>
            </a:r>
            <a:r>
              <a:rPr lang="en-US" sz="880" b="1" u="sng" kern="0" spc="13" dirty="0">
                <a:solidFill>
                  <a:srgbClr val="C00000"/>
                </a:solidFill>
                <a:latin typeface="Minion Pro" panose="02040503050306020203" pitchFamily="18" charset="0"/>
                <a:cs typeface="Mercury Display"/>
              </a:rPr>
              <a:t>l</a:t>
            </a:r>
            <a:r>
              <a:rPr lang="en-US" sz="880" b="1" u="sng" kern="0" dirty="0">
                <a:solidFill>
                  <a:srgbClr val="C00000"/>
                </a:solidFill>
                <a:latin typeface="Minion Pro" panose="02040503050306020203" pitchFamily="18" charset="0"/>
                <a:cs typeface="Mercury Display"/>
              </a:rPr>
              <a:t>s </a:t>
            </a:r>
            <a:r>
              <a:rPr lang="en-US" sz="880" b="1" u="sng" kern="0" spc="13" dirty="0">
                <a:solidFill>
                  <a:srgbClr val="C00000"/>
                </a:solidFill>
                <a:latin typeface="Minion Pro" panose="02040503050306020203" pitchFamily="18" charset="0"/>
                <a:cs typeface="Mercury Display"/>
              </a:rPr>
              <a:t>D</a:t>
            </a:r>
            <a:r>
              <a:rPr lang="en-US" sz="880" b="1" u="sng" kern="0" spc="6" dirty="0">
                <a:solidFill>
                  <a:srgbClr val="C00000"/>
                </a:solidFill>
                <a:latin typeface="Minion Pro" panose="02040503050306020203" pitchFamily="18" charset="0"/>
                <a:cs typeface="Mercury Display"/>
              </a:rPr>
              <a:t>e</a:t>
            </a:r>
            <a:r>
              <a:rPr lang="en-US" sz="880" b="1" u="sng" kern="0" spc="-13" dirty="0">
                <a:solidFill>
                  <a:srgbClr val="C00000"/>
                </a:solidFill>
                <a:latin typeface="Minion Pro" panose="02040503050306020203" pitchFamily="18" charset="0"/>
                <a:cs typeface="Mercury Display"/>
              </a:rPr>
              <a:t>v</a:t>
            </a:r>
            <a:r>
              <a:rPr lang="en-US" sz="880" b="1" u="sng" kern="0" spc="6" dirty="0">
                <a:solidFill>
                  <a:srgbClr val="C00000"/>
                </a:solidFill>
                <a:latin typeface="Minion Pro" panose="02040503050306020203" pitchFamily="18" charset="0"/>
                <a:cs typeface="Mercury Display"/>
              </a:rPr>
              <a:t>elo</a:t>
            </a:r>
            <a:r>
              <a:rPr lang="en-US" sz="880" b="1" u="sng" kern="0" dirty="0">
                <a:solidFill>
                  <a:srgbClr val="C00000"/>
                </a:solidFill>
                <a:latin typeface="Minion Pro" panose="02040503050306020203" pitchFamily="18" charset="0"/>
                <a:cs typeface="Mercury Display"/>
              </a:rPr>
              <a:t>p</a:t>
            </a:r>
            <a:r>
              <a:rPr lang="en-US" sz="880" b="1" u="sng" kern="0" spc="6" dirty="0">
                <a:solidFill>
                  <a:srgbClr val="C00000"/>
                </a:solidFill>
                <a:latin typeface="Minion Pro" panose="02040503050306020203" pitchFamily="18" charset="0"/>
                <a:cs typeface="Mercury Display"/>
              </a:rPr>
              <a:t>m</a:t>
            </a:r>
            <a:r>
              <a:rPr lang="en-US" sz="880" b="1" u="sng" kern="0" dirty="0">
                <a:solidFill>
                  <a:srgbClr val="C00000"/>
                </a:solidFill>
                <a:latin typeface="Minion Pro" panose="02040503050306020203" pitchFamily="18" charset="0"/>
                <a:cs typeface="Mercury Display"/>
              </a:rPr>
              <a:t>e</a:t>
            </a:r>
            <a:r>
              <a:rPr lang="en-US" sz="880" b="1" u="sng" kern="0" spc="6" dirty="0">
                <a:solidFill>
                  <a:srgbClr val="C00000"/>
                </a:solidFill>
                <a:latin typeface="Minion Pro" panose="02040503050306020203" pitchFamily="18" charset="0"/>
                <a:cs typeface="Mercury Display"/>
              </a:rPr>
              <a:t>nt</a:t>
            </a:r>
            <a:r>
              <a:rPr lang="en-US" sz="880" b="1" u="sng" kern="0" spc="-13" dirty="0">
                <a:solidFill>
                  <a:srgbClr val="C00000"/>
                </a:solidFill>
                <a:latin typeface="Minion Pro" panose="02040503050306020203" pitchFamily="18" charset="0"/>
                <a:cs typeface="Mercury Display"/>
              </a:rPr>
              <a:t> </a:t>
            </a:r>
            <a:r>
              <a:rPr lang="en-US" sz="880" b="1" u="sng" kern="0" spc="26" dirty="0">
                <a:solidFill>
                  <a:srgbClr val="C00000"/>
                </a:solidFill>
                <a:latin typeface="Minion Pro" panose="02040503050306020203" pitchFamily="18" charset="0"/>
                <a:cs typeface="Mercury Display"/>
              </a:rPr>
              <a:t>Fu</a:t>
            </a:r>
            <a:r>
              <a:rPr lang="en-US" sz="880" b="1" u="sng" kern="0" spc="6" dirty="0">
                <a:solidFill>
                  <a:srgbClr val="C00000"/>
                </a:solidFill>
                <a:latin typeface="Minion Pro" panose="02040503050306020203" pitchFamily="18" charset="0"/>
                <a:cs typeface="Mercury Display"/>
              </a:rPr>
              <a:t>n</a:t>
            </a:r>
            <a:r>
              <a:rPr lang="en-US" sz="880" b="1" u="sng" kern="0" spc="26" dirty="0">
                <a:solidFill>
                  <a:srgbClr val="C00000"/>
                </a:solidFill>
                <a:latin typeface="Minion Pro" panose="02040503050306020203" pitchFamily="18" charset="0"/>
                <a:cs typeface="Mercury Display"/>
              </a:rPr>
              <a:t>d</a:t>
            </a:r>
            <a:r>
              <a:rPr lang="en-US" sz="880" b="1" kern="0" dirty="0">
                <a:solidFill>
                  <a:srgbClr val="C00000"/>
                </a:solidFill>
                <a:latin typeface="Minion Pro" panose="02040503050306020203" pitchFamily="18" charset="0"/>
                <a:cs typeface="Mercury Display"/>
              </a:rPr>
              <a:t>:</a:t>
            </a:r>
            <a:r>
              <a:rPr lang="en-US" sz="880" b="1" kern="0" spc="13" dirty="0">
                <a:solidFill>
                  <a:srgbClr val="C00000"/>
                </a:solidFill>
                <a:latin typeface="Minion Pro" panose="02040503050306020203" pitchFamily="18" charset="0"/>
                <a:cs typeface="Mercury Display"/>
              </a:rPr>
              <a:t> </a:t>
            </a:r>
            <a:r>
              <a:rPr lang="en-US" sz="880" dirty="0">
                <a:solidFill>
                  <a:srgbClr val="C00000"/>
                </a:solidFill>
                <a:latin typeface="Minion Pro" panose="02040503050306020203" pitchFamily="18" charset="0"/>
              </a:rPr>
              <a:t> </a:t>
            </a:r>
            <a:r>
              <a:rPr lang="en-US" sz="880" dirty="0">
                <a:solidFill>
                  <a:srgbClr val="211D1E"/>
                </a:solidFill>
                <a:latin typeface="Minion Pro" panose="02040503050306020203" pitchFamily="18" charset="0"/>
              </a:rPr>
              <a:t>An innovative program created to assist Texas public community and technical colleges finance customized job training for their local businesses. Grants are provided to help companies and labor unions form partnerships with local community colleges and technical schools to provide custom job training. </a:t>
            </a:r>
          </a:p>
          <a:p>
            <a:pPr marL="15963" marR="6385">
              <a:spcBef>
                <a:spcPts val="352"/>
              </a:spcBef>
            </a:pPr>
            <a:endParaRPr lang="en-US" sz="503" dirty="0">
              <a:solidFill>
                <a:srgbClr val="C00000"/>
              </a:solidFill>
              <a:latin typeface="Minion Pro" panose="02040503050306020203" pitchFamily="18" charset="0"/>
            </a:endParaRPr>
          </a:p>
          <a:p>
            <a:pPr algn="just"/>
            <a:r>
              <a:rPr lang="en-US" sz="880" b="1" u="sng" kern="0" spc="6" dirty="0">
                <a:solidFill>
                  <a:srgbClr val="C00000"/>
                </a:solidFill>
                <a:latin typeface="Minion Pro" panose="02040503050306020203" pitchFamily="18" charset="0"/>
                <a:cs typeface="Mercury Display"/>
              </a:rPr>
              <a:t>Self-Sufficiency Fund</a:t>
            </a:r>
            <a:r>
              <a:rPr lang="en-US" sz="880" b="1" kern="0" dirty="0">
                <a:solidFill>
                  <a:srgbClr val="C00000"/>
                </a:solidFill>
                <a:latin typeface="Minion Pro" panose="02040503050306020203" pitchFamily="18" charset="0"/>
                <a:cs typeface="Mercury Display"/>
              </a:rPr>
              <a:t>: </a:t>
            </a:r>
            <a:r>
              <a:rPr lang="en-US" sz="880" kern="0" spc="13" dirty="0">
                <a:latin typeface="Minion Pro" panose="02040503050306020203" pitchFamily="18" charset="0"/>
                <a:cs typeface="Mercury Display"/>
              </a:rPr>
              <a:t>A </a:t>
            </a:r>
            <a:r>
              <a:rPr lang="en-US" sz="880" dirty="0">
                <a:solidFill>
                  <a:srgbClr val="211D1E"/>
                </a:solidFill>
                <a:latin typeface="Minion Pro" panose="02040503050306020203" pitchFamily="18" charset="0"/>
              </a:rPr>
              <a:t>job-training program that is specifically designed for individuals that receive Temporary Assistance for Needy Families (TANF). The program links the business community with local educational institutions and is administered by the Texas Workforce Commission. The goal of the Fund is to assist TANF recipients become independent of government financial assistance. </a:t>
            </a:r>
          </a:p>
          <a:p>
            <a:pPr marL="15963" marR="6385">
              <a:spcBef>
                <a:spcPts val="352"/>
              </a:spcBef>
            </a:pPr>
            <a:endParaRPr lang="en-US" sz="628" dirty="0">
              <a:solidFill>
                <a:srgbClr val="C00000"/>
              </a:solidFill>
              <a:latin typeface="Minion Pro" panose="02040503050306020203" pitchFamily="18" charset="0"/>
            </a:endParaRPr>
          </a:p>
          <a:p>
            <a:pPr algn="just"/>
            <a:r>
              <a:rPr lang="en-US" sz="880" b="1" u="sng" kern="0" spc="26" dirty="0">
                <a:solidFill>
                  <a:srgbClr val="C00000"/>
                </a:solidFill>
                <a:latin typeface="Minion Pro" panose="02040503050306020203" pitchFamily="18" charset="0"/>
                <a:cs typeface="Mercury Display"/>
              </a:rPr>
              <a:t>G</a:t>
            </a:r>
            <a:r>
              <a:rPr lang="en-US" sz="880" b="1" u="sng" kern="0" spc="-6" dirty="0">
                <a:solidFill>
                  <a:srgbClr val="C00000"/>
                </a:solidFill>
                <a:latin typeface="Minion Pro" panose="02040503050306020203" pitchFamily="18" charset="0"/>
                <a:cs typeface="Mercury Display"/>
              </a:rPr>
              <a:t>o</a:t>
            </a:r>
            <a:r>
              <a:rPr lang="en-US" sz="880" b="1" u="sng" kern="0" spc="-13" dirty="0">
                <a:solidFill>
                  <a:srgbClr val="C00000"/>
                </a:solidFill>
                <a:latin typeface="Minion Pro" panose="02040503050306020203" pitchFamily="18" charset="0"/>
                <a:cs typeface="Mercury Display"/>
              </a:rPr>
              <a:t>v</a:t>
            </a:r>
            <a:r>
              <a:rPr lang="en-US" sz="880" b="1" u="sng" kern="0" dirty="0">
                <a:solidFill>
                  <a:srgbClr val="C00000"/>
                </a:solidFill>
                <a:latin typeface="Minion Pro" panose="02040503050306020203" pitchFamily="18" charset="0"/>
                <a:cs typeface="Mercury Display"/>
              </a:rPr>
              <a:t>e</a:t>
            </a:r>
            <a:r>
              <a:rPr lang="en-US" sz="880" b="1" u="sng" kern="0" spc="26" dirty="0">
                <a:solidFill>
                  <a:srgbClr val="C00000"/>
                </a:solidFill>
                <a:latin typeface="Minion Pro" panose="02040503050306020203" pitchFamily="18" charset="0"/>
                <a:cs typeface="Mercury Display"/>
              </a:rPr>
              <a:t>r</a:t>
            </a:r>
            <a:r>
              <a:rPr lang="en-US" sz="880" b="1" u="sng" kern="0" spc="6" dirty="0">
                <a:solidFill>
                  <a:srgbClr val="C00000"/>
                </a:solidFill>
                <a:latin typeface="Minion Pro" panose="02040503050306020203" pitchFamily="18" charset="0"/>
                <a:cs typeface="Mercury Display"/>
              </a:rPr>
              <a:t>no</a:t>
            </a:r>
            <a:r>
              <a:rPr lang="en-US" sz="880" b="1" u="sng" kern="0" spc="37" dirty="0">
                <a:solidFill>
                  <a:srgbClr val="C00000"/>
                </a:solidFill>
                <a:latin typeface="Minion Pro" panose="02040503050306020203" pitchFamily="18" charset="0"/>
                <a:cs typeface="Mercury Display"/>
              </a:rPr>
              <a:t>r</a:t>
            </a:r>
            <a:r>
              <a:rPr lang="en-US" sz="880" b="1" u="sng" kern="0" spc="-26" dirty="0">
                <a:solidFill>
                  <a:srgbClr val="C00000"/>
                </a:solidFill>
                <a:latin typeface="Minion Pro" panose="02040503050306020203" pitchFamily="18" charset="0"/>
                <a:cs typeface="Mercury Display"/>
              </a:rPr>
              <a:t>’</a:t>
            </a:r>
            <a:r>
              <a:rPr lang="en-US" sz="880" b="1" u="sng" kern="0" dirty="0">
                <a:solidFill>
                  <a:srgbClr val="C00000"/>
                </a:solidFill>
                <a:latin typeface="Minion Pro" panose="02040503050306020203" pitchFamily="18" charset="0"/>
                <a:cs typeface="Mercury Display"/>
              </a:rPr>
              <a:t>s </a:t>
            </a:r>
            <a:r>
              <a:rPr lang="en-US" sz="880" b="1" u="sng" kern="0" spc="-6" dirty="0">
                <a:solidFill>
                  <a:srgbClr val="C00000"/>
                </a:solidFill>
                <a:latin typeface="Minion Pro" panose="02040503050306020203" pitchFamily="18" charset="0"/>
                <a:cs typeface="Mercury Display"/>
              </a:rPr>
              <a:t>U</a:t>
            </a:r>
            <a:r>
              <a:rPr lang="en-US" sz="880" b="1" u="sng" kern="0" spc="31" dirty="0">
                <a:solidFill>
                  <a:srgbClr val="C00000"/>
                </a:solidFill>
                <a:latin typeface="Minion Pro" panose="02040503050306020203" pitchFamily="18" charset="0"/>
                <a:cs typeface="Mercury Display"/>
              </a:rPr>
              <a:t>n</a:t>
            </a:r>
            <a:r>
              <a:rPr lang="en-US" sz="880" b="1" u="sng" kern="0" spc="13" dirty="0">
                <a:solidFill>
                  <a:srgbClr val="C00000"/>
                </a:solidFill>
                <a:latin typeface="Minion Pro" panose="02040503050306020203" pitchFamily="18" charset="0"/>
                <a:cs typeface="Mercury Display"/>
              </a:rPr>
              <a:t>i</a:t>
            </a:r>
            <a:r>
              <a:rPr lang="en-US" sz="880" b="1" u="sng" kern="0" spc="-13" dirty="0">
                <a:solidFill>
                  <a:srgbClr val="C00000"/>
                </a:solidFill>
                <a:latin typeface="Minion Pro" panose="02040503050306020203" pitchFamily="18" charset="0"/>
                <a:cs typeface="Mercury Display"/>
              </a:rPr>
              <a:t>v</a:t>
            </a:r>
            <a:r>
              <a:rPr lang="en-US" sz="880" b="1" u="sng" kern="0" dirty="0">
                <a:solidFill>
                  <a:srgbClr val="C00000"/>
                </a:solidFill>
                <a:latin typeface="Minion Pro" panose="02040503050306020203" pitchFamily="18" charset="0"/>
                <a:cs typeface="Mercury Display"/>
              </a:rPr>
              <a:t>e</a:t>
            </a:r>
            <a:r>
              <a:rPr lang="en-US" sz="880" b="1" u="sng" kern="0" spc="13" dirty="0">
                <a:solidFill>
                  <a:srgbClr val="C00000"/>
                </a:solidFill>
                <a:latin typeface="Minion Pro" panose="02040503050306020203" pitchFamily="18" charset="0"/>
                <a:cs typeface="Mercury Display"/>
              </a:rPr>
              <a:t>r</a:t>
            </a:r>
            <a:r>
              <a:rPr lang="en-US" sz="880" b="1" u="sng" kern="0" spc="6" dirty="0">
                <a:solidFill>
                  <a:srgbClr val="C00000"/>
                </a:solidFill>
                <a:latin typeface="Minion Pro" panose="02040503050306020203" pitchFamily="18" charset="0"/>
                <a:cs typeface="Mercury Display"/>
              </a:rPr>
              <a:t>si</a:t>
            </a:r>
            <a:r>
              <a:rPr lang="en-US" sz="880" b="1" u="sng" kern="0" dirty="0">
                <a:solidFill>
                  <a:srgbClr val="C00000"/>
                </a:solidFill>
                <a:latin typeface="Minion Pro" panose="02040503050306020203" pitchFamily="18" charset="0"/>
                <a:cs typeface="Mercury Display"/>
              </a:rPr>
              <a:t>ty </a:t>
            </a:r>
            <a:r>
              <a:rPr lang="en-US" sz="880" b="1" u="sng" kern="0" spc="6" dirty="0">
                <a:solidFill>
                  <a:srgbClr val="C00000"/>
                </a:solidFill>
                <a:latin typeface="Minion Pro" panose="02040503050306020203" pitchFamily="18" charset="0"/>
                <a:cs typeface="Mercury Display"/>
              </a:rPr>
              <a:t>R</a:t>
            </a:r>
            <a:r>
              <a:rPr lang="en-US" sz="880" b="1" u="sng" kern="0" spc="13" dirty="0">
                <a:solidFill>
                  <a:srgbClr val="C00000"/>
                </a:solidFill>
                <a:latin typeface="Minion Pro" panose="02040503050306020203" pitchFamily="18" charset="0"/>
                <a:cs typeface="Mercury Display"/>
              </a:rPr>
              <a:t>ese</a:t>
            </a:r>
            <a:r>
              <a:rPr lang="en-US" sz="880" b="1" u="sng" kern="0" spc="31" dirty="0">
                <a:solidFill>
                  <a:srgbClr val="C00000"/>
                </a:solidFill>
                <a:latin typeface="Minion Pro" panose="02040503050306020203" pitchFamily="18" charset="0"/>
                <a:cs typeface="Mercury Display"/>
              </a:rPr>
              <a:t>a</a:t>
            </a:r>
            <a:r>
              <a:rPr lang="en-US" sz="880" b="1" u="sng" kern="0" spc="6" dirty="0">
                <a:solidFill>
                  <a:srgbClr val="C00000"/>
                </a:solidFill>
                <a:latin typeface="Minion Pro" panose="02040503050306020203" pitchFamily="18" charset="0"/>
                <a:cs typeface="Mercury Display"/>
              </a:rPr>
              <a:t>rc</a:t>
            </a:r>
            <a:r>
              <a:rPr lang="en-US" sz="880" b="1" u="sng" kern="0" dirty="0">
                <a:solidFill>
                  <a:srgbClr val="C00000"/>
                </a:solidFill>
                <a:latin typeface="Minion Pro" panose="02040503050306020203" pitchFamily="18" charset="0"/>
                <a:cs typeface="Mercury Display"/>
              </a:rPr>
              <a:t>h </a:t>
            </a:r>
            <a:r>
              <a:rPr lang="en-US" sz="880" b="1" u="sng" kern="0" spc="19" dirty="0">
                <a:solidFill>
                  <a:srgbClr val="C00000"/>
                </a:solidFill>
                <a:latin typeface="Minion Pro" panose="02040503050306020203" pitchFamily="18" charset="0"/>
                <a:cs typeface="Mercury Display"/>
              </a:rPr>
              <a:t>I</a:t>
            </a:r>
            <a:r>
              <a:rPr lang="en-US" sz="880" b="1" u="sng" kern="0" spc="31" dirty="0">
                <a:solidFill>
                  <a:srgbClr val="C00000"/>
                </a:solidFill>
                <a:latin typeface="Minion Pro" panose="02040503050306020203" pitchFamily="18" charset="0"/>
                <a:cs typeface="Mercury Display"/>
              </a:rPr>
              <a:t>n</a:t>
            </a:r>
            <a:r>
              <a:rPr lang="en-US" sz="880" b="1" u="sng" kern="0" spc="6" dirty="0">
                <a:solidFill>
                  <a:srgbClr val="C00000"/>
                </a:solidFill>
                <a:latin typeface="Minion Pro" panose="02040503050306020203" pitchFamily="18" charset="0"/>
                <a:cs typeface="Mercury Display"/>
              </a:rPr>
              <a:t>i</a:t>
            </a:r>
            <a:r>
              <a:rPr lang="en-US" sz="880" b="1" u="sng" kern="0" spc="31" dirty="0">
                <a:solidFill>
                  <a:srgbClr val="C00000"/>
                </a:solidFill>
                <a:latin typeface="Minion Pro" panose="02040503050306020203" pitchFamily="18" charset="0"/>
                <a:cs typeface="Mercury Display"/>
              </a:rPr>
              <a:t>t</a:t>
            </a:r>
            <a:r>
              <a:rPr lang="en-US" sz="880" b="1" u="sng" kern="0" spc="13" dirty="0">
                <a:solidFill>
                  <a:srgbClr val="C00000"/>
                </a:solidFill>
                <a:latin typeface="Minion Pro" panose="02040503050306020203" pitchFamily="18" charset="0"/>
                <a:cs typeface="Mercury Display"/>
              </a:rPr>
              <a:t>i</a:t>
            </a:r>
            <a:r>
              <a:rPr lang="en-US" sz="880" b="1" u="sng" kern="0" spc="6" dirty="0">
                <a:solidFill>
                  <a:srgbClr val="C00000"/>
                </a:solidFill>
                <a:latin typeface="Minion Pro" panose="02040503050306020203" pitchFamily="18" charset="0"/>
                <a:cs typeface="Mercury Display"/>
              </a:rPr>
              <a:t>a</a:t>
            </a:r>
            <a:r>
              <a:rPr lang="en-US" sz="880" b="1" u="sng" kern="0" spc="31" dirty="0">
                <a:solidFill>
                  <a:srgbClr val="C00000"/>
                </a:solidFill>
                <a:latin typeface="Minion Pro" panose="02040503050306020203" pitchFamily="18" charset="0"/>
                <a:cs typeface="Mercury Display"/>
              </a:rPr>
              <a:t>t</a:t>
            </a:r>
            <a:r>
              <a:rPr lang="en-US" sz="880" b="1" u="sng" kern="0" spc="13" dirty="0">
                <a:solidFill>
                  <a:srgbClr val="C00000"/>
                </a:solidFill>
                <a:latin typeface="Minion Pro" panose="02040503050306020203" pitchFamily="18" charset="0"/>
                <a:cs typeface="Mercury Display"/>
              </a:rPr>
              <a:t>i</a:t>
            </a:r>
            <a:r>
              <a:rPr lang="en-US" sz="880" b="1" u="sng" kern="0" spc="-13" dirty="0">
                <a:solidFill>
                  <a:srgbClr val="C00000"/>
                </a:solidFill>
                <a:latin typeface="Minion Pro" panose="02040503050306020203" pitchFamily="18" charset="0"/>
                <a:cs typeface="Mercury Display"/>
              </a:rPr>
              <a:t>v</a:t>
            </a:r>
            <a:r>
              <a:rPr lang="en-US" sz="880" b="1" u="sng" kern="0" spc="19" dirty="0">
                <a:solidFill>
                  <a:srgbClr val="C00000"/>
                </a:solidFill>
                <a:latin typeface="Minion Pro" panose="02040503050306020203" pitchFamily="18" charset="0"/>
                <a:cs typeface="Mercury Display"/>
              </a:rPr>
              <a:t>e (GURI)</a:t>
            </a:r>
            <a:r>
              <a:rPr lang="en-US" sz="880" b="1" kern="0" dirty="0">
                <a:solidFill>
                  <a:srgbClr val="C00000"/>
                </a:solidFill>
                <a:latin typeface="Minion Pro" panose="02040503050306020203" pitchFamily="18" charset="0"/>
                <a:cs typeface="Mercury Display"/>
              </a:rPr>
              <a:t>:</a:t>
            </a:r>
            <a:r>
              <a:rPr lang="en-US" sz="880" b="1" kern="0" spc="19" dirty="0">
                <a:solidFill>
                  <a:srgbClr val="C00000"/>
                </a:solidFill>
                <a:latin typeface="Minion Pro" panose="02040503050306020203" pitchFamily="18" charset="0"/>
                <a:cs typeface="Mercury Display"/>
              </a:rPr>
              <a:t> </a:t>
            </a:r>
            <a:r>
              <a:rPr lang="en-US" sz="880" kern="0" spc="13" dirty="0">
                <a:solidFill>
                  <a:prstClr val="black"/>
                </a:solidFill>
                <a:latin typeface="Minion Pro" panose="02040503050306020203" pitchFamily="18" charset="0"/>
              </a:rPr>
              <a:t>I</a:t>
            </a:r>
            <a:r>
              <a:rPr lang="en-US" sz="880" kern="0" dirty="0">
                <a:solidFill>
                  <a:prstClr val="black"/>
                </a:solidFill>
                <a:latin typeface="Minion Pro" panose="02040503050306020203" pitchFamily="18" charset="0"/>
              </a:rPr>
              <a:t>n </a:t>
            </a:r>
            <a:r>
              <a:rPr lang="en-US" sz="880" kern="0" spc="6" dirty="0">
                <a:solidFill>
                  <a:prstClr val="black"/>
                </a:solidFill>
                <a:latin typeface="Minion Pro" panose="02040503050306020203" pitchFamily="18" charset="0"/>
              </a:rPr>
              <a:t>2</a:t>
            </a:r>
            <a:r>
              <a:rPr lang="en-US" sz="880" kern="0" spc="-13" dirty="0">
                <a:solidFill>
                  <a:prstClr val="black"/>
                </a:solidFill>
                <a:latin typeface="Minion Pro" panose="02040503050306020203" pitchFamily="18" charset="0"/>
              </a:rPr>
              <a:t>0</a:t>
            </a:r>
            <a:r>
              <a:rPr lang="en-US" sz="880" kern="0" spc="6" dirty="0">
                <a:solidFill>
                  <a:prstClr val="black"/>
                </a:solidFill>
                <a:latin typeface="Minion Pro" panose="02040503050306020203" pitchFamily="18" charset="0"/>
              </a:rPr>
              <a:t>15</a:t>
            </a:r>
            <a:r>
              <a:rPr lang="en-US" sz="880" kern="0" dirty="0">
                <a:solidFill>
                  <a:prstClr val="black"/>
                </a:solidFill>
                <a:latin typeface="Minion Pro" panose="02040503050306020203" pitchFamily="18" charset="0"/>
              </a:rPr>
              <a:t>, </a:t>
            </a:r>
            <a:r>
              <a:rPr lang="en-US" sz="880" kern="0" spc="26" dirty="0">
                <a:solidFill>
                  <a:prstClr val="black"/>
                </a:solidFill>
                <a:latin typeface="Minion Pro" panose="02040503050306020203" pitchFamily="18" charset="0"/>
              </a:rPr>
              <a:t>G</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v</a:t>
            </a:r>
            <a:r>
              <a:rPr lang="en-US" sz="880" kern="0" spc="-6" dirty="0">
                <a:solidFill>
                  <a:prstClr val="black"/>
                </a:solidFill>
                <a:latin typeface="Minion Pro" panose="02040503050306020203" pitchFamily="18" charset="0"/>
              </a:rPr>
              <a:t>e</a:t>
            </a:r>
            <a:r>
              <a:rPr lang="en-US" sz="880" kern="0" spc="19" dirty="0">
                <a:solidFill>
                  <a:prstClr val="black"/>
                </a:solidFill>
                <a:latin typeface="Minion Pro" panose="02040503050306020203" pitchFamily="18" charset="0"/>
              </a:rPr>
              <a:t>r</a:t>
            </a:r>
            <a:r>
              <a:rPr lang="en-US" sz="880" kern="0" dirty="0">
                <a:solidFill>
                  <a:prstClr val="black"/>
                </a:solidFill>
                <a:latin typeface="Minion Pro" panose="02040503050306020203" pitchFamily="18" charset="0"/>
              </a:rPr>
              <a:t>n</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r </a:t>
            </a:r>
            <a:r>
              <a:rPr lang="en-US" sz="880" kern="0" spc="6" dirty="0">
                <a:solidFill>
                  <a:prstClr val="black"/>
                </a:solidFill>
                <a:latin typeface="Minion Pro" panose="02040503050306020203" pitchFamily="18" charset="0"/>
              </a:rPr>
              <a:t>G</a:t>
            </a:r>
            <a:r>
              <a:rPr lang="en-US" sz="880" kern="0" dirty="0">
                <a:solidFill>
                  <a:prstClr val="black"/>
                </a:solidFill>
                <a:latin typeface="Minion Pro" panose="02040503050306020203" pitchFamily="18" charset="0"/>
              </a:rPr>
              <a:t>reg </a:t>
            </a:r>
            <a:r>
              <a:rPr lang="en-US" sz="880" kern="0" spc="19"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b</a:t>
            </a:r>
            <a:r>
              <a:rPr lang="en-US" sz="880" kern="0" spc="13" dirty="0">
                <a:solidFill>
                  <a:prstClr val="black"/>
                </a:solidFill>
                <a:latin typeface="Minion Pro" panose="02040503050306020203" pitchFamily="18" charset="0"/>
              </a:rPr>
              <a:t>b</a:t>
            </a:r>
            <a:r>
              <a:rPr lang="en-US" sz="880" kern="0" dirty="0">
                <a:solidFill>
                  <a:prstClr val="black"/>
                </a:solidFill>
                <a:latin typeface="Minion Pro" panose="02040503050306020203" pitchFamily="18" charset="0"/>
              </a:rPr>
              <a:t>o</a:t>
            </a:r>
            <a:r>
              <a:rPr lang="en-US" sz="880" kern="0" spc="31"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t p</a:t>
            </a:r>
            <a:r>
              <a:rPr lang="en-US" sz="880" kern="0" spc="26" dirty="0">
                <a:solidFill>
                  <a:prstClr val="black"/>
                </a:solidFill>
                <a:latin typeface="Minion Pro" panose="02040503050306020203" pitchFamily="18" charset="0"/>
              </a:rPr>
              <a:t>a</a:t>
            </a:r>
            <a:r>
              <a:rPr lang="en-US" sz="880" kern="0" spc="13" dirty="0">
                <a:solidFill>
                  <a:prstClr val="black"/>
                </a:solidFill>
                <a:latin typeface="Minion Pro" panose="02040503050306020203" pitchFamily="18" charset="0"/>
              </a:rPr>
              <a:t>ss</a:t>
            </a:r>
            <a:r>
              <a:rPr lang="en-US" sz="880" kern="0" spc="6" dirty="0">
                <a:solidFill>
                  <a:prstClr val="black"/>
                </a:solidFill>
                <a:latin typeface="Minion Pro" panose="02040503050306020203" pitchFamily="18" charset="0"/>
              </a:rPr>
              <a:t>e</a:t>
            </a:r>
            <a:r>
              <a:rPr lang="en-US" sz="880" kern="0" dirty="0">
                <a:solidFill>
                  <a:prstClr val="black"/>
                </a:solidFill>
                <a:latin typeface="Minion Pro" panose="02040503050306020203" pitchFamily="18" charset="0"/>
              </a:rPr>
              <a:t>d le</a:t>
            </a:r>
            <a:r>
              <a:rPr lang="en-US" sz="880" kern="0" spc="37" dirty="0">
                <a:solidFill>
                  <a:prstClr val="black"/>
                </a:solidFill>
                <a:latin typeface="Minion Pro" panose="02040503050306020203" pitchFamily="18" charset="0"/>
              </a:rPr>
              <a:t>g</a:t>
            </a:r>
            <a:r>
              <a:rPr lang="en-US" sz="880" kern="0" spc="13"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s</a:t>
            </a:r>
            <a:r>
              <a:rPr lang="en-US" sz="880" kern="0" spc="6" dirty="0">
                <a:solidFill>
                  <a:prstClr val="black"/>
                </a:solidFill>
                <a:latin typeface="Minion Pro" panose="02040503050306020203" pitchFamily="18" charset="0"/>
              </a:rPr>
              <a:t>l</a:t>
            </a:r>
            <a:r>
              <a:rPr lang="en-US" sz="880" kern="0" dirty="0">
                <a:solidFill>
                  <a:prstClr val="black"/>
                </a:solidFill>
                <a:latin typeface="Minion Pro" panose="02040503050306020203" pitchFamily="18" charset="0"/>
              </a:rPr>
              <a:t>a</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n </a:t>
            </a:r>
            <a:r>
              <a:rPr lang="en-US" sz="880" kern="0" spc="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o </a:t>
            </a:r>
            <a:r>
              <a:rPr lang="en-US" sz="880" kern="0" spc="13" dirty="0">
                <a:solidFill>
                  <a:prstClr val="black"/>
                </a:solidFill>
                <a:latin typeface="Minion Pro" panose="02040503050306020203" pitchFamily="18" charset="0"/>
              </a:rPr>
              <a:t>c</a:t>
            </a:r>
            <a:r>
              <a:rPr lang="en-US" sz="880" kern="0" dirty="0">
                <a:solidFill>
                  <a:prstClr val="black"/>
                </a:solidFill>
                <a:latin typeface="Minion Pro" panose="02040503050306020203" pitchFamily="18" charset="0"/>
              </a:rPr>
              <a:t>r</a:t>
            </a:r>
            <a:r>
              <a:rPr lang="en-US" sz="880" kern="0" spc="6" dirty="0">
                <a:solidFill>
                  <a:prstClr val="black"/>
                </a:solidFill>
                <a:latin typeface="Minion Pro" panose="02040503050306020203" pitchFamily="18" charset="0"/>
              </a:rPr>
              <a:t>eat</a:t>
            </a:r>
            <a:r>
              <a:rPr lang="en-US" sz="880" kern="0" dirty="0">
                <a:solidFill>
                  <a:prstClr val="black"/>
                </a:solidFill>
                <a:latin typeface="Minion Pro" panose="02040503050306020203" pitchFamily="18" charset="0"/>
              </a:rPr>
              <a:t>e </a:t>
            </a:r>
            <a:r>
              <a:rPr lang="en-US" sz="880" kern="0" spc="26" dirty="0">
                <a:solidFill>
                  <a:prstClr val="black"/>
                </a:solidFill>
                <a:latin typeface="Minion Pro" panose="02040503050306020203" pitchFamily="18" charset="0"/>
              </a:rPr>
              <a:t>G</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v</a:t>
            </a:r>
            <a:r>
              <a:rPr lang="en-US" sz="880" kern="0" spc="-6" dirty="0">
                <a:solidFill>
                  <a:prstClr val="black"/>
                </a:solidFill>
                <a:latin typeface="Minion Pro" panose="02040503050306020203" pitchFamily="18" charset="0"/>
              </a:rPr>
              <a:t>e</a:t>
            </a:r>
            <a:r>
              <a:rPr lang="en-US" sz="880" kern="0" spc="19" dirty="0">
                <a:solidFill>
                  <a:prstClr val="black"/>
                </a:solidFill>
                <a:latin typeface="Minion Pro" panose="02040503050306020203" pitchFamily="18" charset="0"/>
              </a:rPr>
              <a:t>r</a:t>
            </a:r>
            <a:r>
              <a:rPr lang="en-US" sz="880" kern="0" dirty="0">
                <a:solidFill>
                  <a:prstClr val="black"/>
                </a:solidFill>
                <a:latin typeface="Minion Pro" panose="02040503050306020203" pitchFamily="18" charset="0"/>
              </a:rPr>
              <a:t>n</a:t>
            </a:r>
            <a:r>
              <a:rPr lang="en-US" sz="880" kern="0" spc="-6" dirty="0">
                <a:solidFill>
                  <a:prstClr val="black"/>
                </a:solidFill>
                <a:latin typeface="Minion Pro" panose="02040503050306020203" pitchFamily="18" charset="0"/>
              </a:rPr>
              <a:t>o</a:t>
            </a:r>
            <a:r>
              <a:rPr lang="en-US" sz="880" kern="0" spc="19" dirty="0">
                <a:solidFill>
                  <a:prstClr val="black"/>
                </a:solidFill>
                <a:latin typeface="Minion Pro" panose="02040503050306020203" pitchFamily="18" charset="0"/>
              </a:rPr>
              <a:t>r</a:t>
            </a:r>
            <a:r>
              <a:rPr lang="en-US" sz="880" kern="0" spc="-37" dirty="0">
                <a:solidFill>
                  <a:prstClr val="black"/>
                </a:solidFill>
                <a:latin typeface="Minion Pro" panose="02040503050306020203" pitchFamily="18" charset="0"/>
              </a:rPr>
              <a:t>’</a:t>
            </a:r>
            <a:r>
              <a:rPr lang="en-US" sz="880" kern="0" dirty="0">
                <a:solidFill>
                  <a:prstClr val="black"/>
                </a:solidFill>
                <a:latin typeface="Minion Pro" panose="02040503050306020203" pitchFamily="18" charset="0"/>
              </a:rPr>
              <a:t>s </a:t>
            </a:r>
            <a:r>
              <a:rPr lang="en-US" sz="880" kern="0" spc="-19" dirty="0">
                <a:solidFill>
                  <a:prstClr val="black"/>
                </a:solidFill>
                <a:latin typeface="Minion Pro" panose="02040503050306020203" pitchFamily="18" charset="0"/>
              </a:rPr>
              <a:t>U</a:t>
            </a:r>
            <a:r>
              <a:rPr lang="en-US" sz="880" kern="0" spc="19" dirty="0">
                <a:solidFill>
                  <a:prstClr val="black"/>
                </a:solidFill>
                <a:latin typeface="Minion Pro" panose="02040503050306020203" pitchFamily="18" charset="0"/>
              </a:rPr>
              <a:t>n</a:t>
            </a:r>
            <a:r>
              <a:rPr lang="en-US" sz="880" kern="0" dirty="0">
                <a:solidFill>
                  <a:prstClr val="black"/>
                </a:solidFill>
                <a:latin typeface="Minion Pro" panose="02040503050306020203" pitchFamily="18" charset="0"/>
              </a:rPr>
              <a:t>iv</a:t>
            </a:r>
            <a:r>
              <a:rPr lang="en-US" sz="880" kern="0" spc="-6" dirty="0">
                <a:solidFill>
                  <a:prstClr val="black"/>
                </a:solidFill>
                <a:latin typeface="Minion Pro" panose="02040503050306020203" pitchFamily="18" charset="0"/>
              </a:rPr>
              <a:t>e</a:t>
            </a:r>
            <a:r>
              <a:rPr lang="en-US" sz="880" kern="0" spc="13" dirty="0">
                <a:solidFill>
                  <a:prstClr val="black"/>
                </a:solidFill>
                <a:latin typeface="Minion Pro" panose="02040503050306020203" pitchFamily="18" charset="0"/>
              </a:rPr>
              <a:t>r</a:t>
            </a:r>
            <a:r>
              <a:rPr lang="en-US" sz="880" kern="0" dirty="0">
                <a:solidFill>
                  <a:prstClr val="black"/>
                </a:solidFill>
                <a:latin typeface="Minion Pro" panose="02040503050306020203" pitchFamily="18" charset="0"/>
              </a:rPr>
              <a:t>s</a:t>
            </a:r>
            <a:r>
              <a:rPr lang="en-US" sz="880" kern="0" spc="-6" dirty="0">
                <a:solidFill>
                  <a:prstClr val="black"/>
                </a:solidFill>
                <a:latin typeface="Minion Pro" panose="02040503050306020203" pitchFamily="18" charset="0"/>
              </a:rPr>
              <a:t>i</a:t>
            </a:r>
            <a:r>
              <a:rPr lang="en-US" sz="880" kern="0" spc="37"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y </a:t>
            </a:r>
            <a:r>
              <a:rPr lang="en-US" sz="880" kern="0" spc="6" dirty="0">
                <a:solidFill>
                  <a:prstClr val="black"/>
                </a:solidFill>
                <a:latin typeface="Minion Pro" panose="02040503050306020203" pitchFamily="18" charset="0"/>
              </a:rPr>
              <a:t>Re</a:t>
            </a:r>
            <a:r>
              <a:rPr lang="en-US" sz="880" kern="0" spc="13" dirty="0">
                <a:solidFill>
                  <a:prstClr val="black"/>
                </a:solidFill>
                <a:latin typeface="Minion Pro" panose="02040503050306020203" pitchFamily="18" charset="0"/>
              </a:rPr>
              <a:t>s</a:t>
            </a:r>
            <a:r>
              <a:rPr lang="en-US" sz="880" kern="0" spc="6" dirty="0">
                <a:solidFill>
                  <a:prstClr val="black"/>
                </a:solidFill>
                <a:latin typeface="Minion Pro" panose="02040503050306020203" pitchFamily="18" charset="0"/>
              </a:rPr>
              <a:t>e</a:t>
            </a:r>
            <a:r>
              <a:rPr lang="en-US" sz="880" kern="0" spc="31"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rch </a:t>
            </a:r>
            <a:r>
              <a:rPr lang="en-US" sz="880" kern="0" spc="13" dirty="0">
                <a:solidFill>
                  <a:prstClr val="black"/>
                </a:solidFill>
                <a:latin typeface="Minion Pro" panose="02040503050306020203" pitchFamily="18" charset="0"/>
              </a:rPr>
              <a:t>I</a:t>
            </a:r>
            <a:r>
              <a:rPr lang="en-US" sz="880" kern="0" spc="19" dirty="0">
                <a:solidFill>
                  <a:prstClr val="black"/>
                </a:solidFill>
                <a:latin typeface="Minion Pro" panose="02040503050306020203" pitchFamily="18" charset="0"/>
              </a:rPr>
              <a:t>n</a:t>
            </a:r>
            <a:r>
              <a:rPr lang="en-US" sz="880" kern="0" spc="-6" dirty="0">
                <a:solidFill>
                  <a:prstClr val="black"/>
                </a:solidFill>
                <a:latin typeface="Minion Pro" panose="02040503050306020203" pitchFamily="18" charset="0"/>
              </a:rPr>
              <a:t>i</a:t>
            </a:r>
            <a:r>
              <a:rPr lang="en-US" sz="880" kern="0" spc="26" dirty="0">
                <a:solidFill>
                  <a:prstClr val="black"/>
                </a:solidFill>
                <a:latin typeface="Minion Pro" panose="02040503050306020203" pitchFamily="18" charset="0"/>
              </a:rPr>
              <a:t>t</a:t>
            </a:r>
            <a:r>
              <a:rPr lang="en-US" sz="880" kern="0" spc="6" dirty="0">
                <a:solidFill>
                  <a:prstClr val="black"/>
                </a:solidFill>
                <a:latin typeface="Minion Pro" panose="02040503050306020203" pitchFamily="18" charset="0"/>
              </a:rPr>
              <a:t>ia</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ive </a:t>
            </a:r>
            <a:r>
              <a:rPr lang="en-US" sz="880" kern="0" spc="-31" dirty="0">
                <a:solidFill>
                  <a:prstClr val="black"/>
                </a:solidFill>
                <a:latin typeface="Minion Pro" panose="02040503050306020203" pitchFamily="18" charset="0"/>
              </a:rPr>
              <a:t>(</a:t>
            </a:r>
            <a:r>
              <a:rPr lang="en-US" sz="880" kern="0" spc="-6" dirty="0">
                <a:solidFill>
                  <a:prstClr val="black"/>
                </a:solidFill>
                <a:latin typeface="Minion Pro" panose="02040503050306020203" pitchFamily="18" charset="0"/>
              </a:rPr>
              <a:t>G</a:t>
            </a:r>
            <a:r>
              <a:rPr lang="en-US" sz="880" kern="0" spc="19" dirty="0">
                <a:solidFill>
                  <a:prstClr val="black"/>
                </a:solidFill>
                <a:latin typeface="Minion Pro" panose="02040503050306020203" pitchFamily="18" charset="0"/>
              </a:rPr>
              <a:t>U</a:t>
            </a:r>
            <a:r>
              <a:rPr lang="en-US" sz="880" kern="0" spc="37" dirty="0">
                <a:solidFill>
                  <a:prstClr val="black"/>
                </a:solidFill>
                <a:latin typeface="Minion Pro" panose="02040503050306020203" pitchFamily="18" charset="0"/>
              </a:rPr>
              <a:t>R</a:t>
            </a:r>
            <a:r>
              <a:rPr lang="en-US" sz="880" kern="0" spc="-6" dirty="0">
                <a:solidFill>
                  <a:prstClr val="black"/>
                </a:solidFill>
                <a:latin typeface="Minion Pro" panose="02040503050306020203" pitchFamily="18" charset="0"/>
              </a:rPr>
              <a:t>I</a:t>
            </a:r>
            <a:r>
              <a:rPr lang="en-US" sz="880" kern="0" spc="-19" dirty="0">
                <a:solidFill>
                  <a:prstClr val="black"/>
                </a:solidFill>
                <a:latin typeface="Minion Pro" panose="02040503050306020203" pitchFamily="18" charset="0"/>
              </a:rPr>
              <a:t>)</a:t>
            </a:r>
            <a:r>
              <a:rPr lang="en-US" sz="880" kern="0" dirty="0">
                <a:solidFill>
                  <a:prstClr val="black"/>
                </a:solidFill>
                <a:latin typeface="Minion Pro" panose="02040503050306020203" pitchFamily="18" charset="0"/>
              </a:rPr>
              <a:t> </a:t>
            </a:r>
            <a:r>
              <a:rPr lang="en-US" sz="880" dirty="0">
                <a:solidFill>
                  <a:srgbClr val="211D1E"/>
                </a:solidFill>
                <a:latin typeface="Minion Pro" panose="02040503050306020203" pitchFamily="18" charset="0"/>
              </a:rPr>
              <a:t>with the goal to bring the best and brightest distinguished researchers in the world to Texas. </a:t>
            </a:r>
            <a:r>
              <a:rPr lang="en-US" sz="880" kern="0" spc="13" dirty="0">
                <a:solidFill>
                  <a:prstClr val="black"/>
                </a:solidFill>
                <a:latin typeface="Minion Pro" panose="02040503050306020203" pitchFamily="18" charset="0"/>
              </a:rPr>
              <a:t>GURI </a:t>
            </a:r>
            <a:r>
              <a:rPr lang="en-US" sz="880" dirty="0">
                <a:solidFill>
                  <a:srgbClr val="211D1E"/>
                </a:solidFill>
                <a:latin typeface="Minion Pro" panose="02040503050306020203" pitchFamily="18" charset="0"/>
              </a:rPr>
              <a:t>is a matching grant program with $40 million allocated to assist eligible institutions of higher education in recruiting distinguished researchers. </a:t>
            </a:r>
          </a:p>
          <a:p>
            <a:pPr marL="15963" marR="6385">
              <a:spcBef>
                <a:spcPts val="352"/>
              </a:spcBef>
            </a:pPr>
            <a:endParaRPr lang="en-US" sz="628" dirty="0">
              <a:solidFill>
                <a:srgbClr val="C00000"/>
              </a:solidFill>
              <a:latin typeface="Minion Pro" panose="02040503050306020203" pitchFamily="18" charset="0"/>
            </a:endParaRPr>
          </a:p>
          <a:p>
            <a:pPr marL="15963" marR="6385">
              <a:spcBef>
                <a:spcPts val="352"/>
              </a:spcBef>
            </a:pPr>
            <a:r>
              <a:rPr lang="en-US" sz="880" b="1" u="sng" kern="0" spc="-19" dirty="0">
                <a:solidFill>
                  <a:srgbClr val="C00000"/>
                </a:solidFill>
                <a:latin typeface="Minion Pro" panose="02040503050306020203" pitchFamily="18" charset="0"/>
                <a:cs typeface="Mercury Display"/>
              </a:rPr>
              <a:t>Texas Capital Fund Infrastructure Development and Real Estate Programs (INFRA/RE)</a:t>
            </a:r>
            <a:r>
              <a:rPr lang="en-US" sz="880" b="1" kern="0" dirty="0">
                <a:solidFill>
                  <a:srgbClr val="C00000"/>
                </a:solidFill>
                <a:latin typeface="Minion Pro" panose="02040503050306020203" pitchFamily="18" charset="0"/>
                <a:cs typeface="Mercury Display"/>
              </a:rPr>
              <a:t>:  </a:t>
            </a:r>
            <a:r>
              <a:rPr lang="en-US" sz="880" kern="0" dirty="0">
                <a:latin typeface="Minion Pro" panose="02040503050306020203" pitchFamily="18" charset="0"/>
                <a:cs typeface="Mercury Display"/>
              </a:rPr>
              <a:t>Economic</a:t>
            </a:r>
            <a:r>
              <a:rPr lang="en-US" sz="880" b="1" kern="0" dirty="0">
                <a:latin typeface="Minion Pro" panose="02040503050306020203" pitchFamily="18" charset="0"/>
                <a:cs typeface="Mercury Display"/>
              </a:rPr>
              <a:t> </a:t>
            </a:r>
            <a:r>
              <a:rPr lang="en-US" sz="880" dirty="0">
                <a:solidFill>
                  <a:srgbClr val="211D1E"/>
                </a:solidFill>
                <a:latin typeface="Minion Pro" panose="02040503050306020203" pitchFamily="18" charset="0"/>
              </a:rPr>
              <a:t>development tools designed to provide financial resources to non-entitlement communities . Funds from the program must be utilized for public infrastructure projects or real estate development needed to assist a business that commits to create and/or retain permanent jobs, primarily for low and moderate income persons. </a:t>
            </a:r>
          </a:p>
          <a:p>
            <a:pPr marL="15963" marR="6385">
              <a:spcBef>
                <a:spcPts val="352"/>
              </a:spcBef>
            </a:pPr>
            <a:endParaRPr lang="en-US" sz="628" dirty="0">
              <a:solidFill>
                <a:srgbClr val="C00000"/>
              </a:solidFill>
              <a:latin typeface="Minion Pro" panose="02040503050306020203" pitchFamily="18" charset="0"/>
            </a:endParaRPr>
          </a:p>
          <a:p>
            <a:pPr marL="15963" marR="6385">
              <a:spcBef>
                <a:spcPts val="352"/>
              </a:spcBef>
            </a:pPr>
            <a:r>
              <a:rPr lang="en-US" sz="880" b="1" u="sng" kern="0" spc="13" dirty="0">
                <a:solidFill>
                  <a:srgbClr val="C00000"/>
                </a:solidFill>
                <a:latin typeface="Minion Pro" panose="02040503050306020203" pitchFamily="18" charset="0"/>
                <a:cs typeface="Mercury Display"/>
              </a:rPr>
              <a:t>C</a:t>
            </a:r>
            <a:r>
              <a:rPr lang="en-US" sz="880" b="1" u="sng" kern="0" spc="31" dirty="0">
                <a:solidFill>
                  <a:srgbClr val="C00000"/>
                </a:solidFill>
                <a:latin typeface="Minion Pro" panose="02040503050306020203" pitchFamily="18" charset="0"/>
                <a:cs typeface="Mercury Display"/>
              </a:rPr>
              <a:t>a</a:t>
            </a:r>
            <a:r>
              <a:rPr lang="en-US" sz="880" b="1" u="sng" kern="0" spc="6" dirty="0">
                <a:solidFill>
                  <a:srgbClr val="C00000"/>
                </a:solidFill>
                <a:latin typeface="Minion Pro" panose="02040503050306020203" pitchFamily="18" charset="0"/>
                <a:cs typeface="Mercury Display"/>
              </a:rPr>
              <a:t>nc</a:t>
            </a:r>
            <a:r>
              <a:rPr lang="en-US" sz="880" b="1" u="sng" kern="0" dirty="0">
                <a:solidFill>
                  <a:srgbClr val="C00000"/>
                </a:solidFill>
                <a:latin typeface="Minion Pro" panose="02040503050306020203" pitchFamily="18" charset="0"/>
                <a:cs typeface="Mercury Display"/>
              </a:rPr>
              <a:t>er </a:t>
            </a:r>
            <a:r>
              <a:rPr lang="en-US" sz="880" b="1" u="sng" kern="0" spc="26" dirty="0">
                <a:solidFill>
                  <a:srgbClr val="C00000"/>
                </a:solidFill>
                <a:latin typeface="Minion Pro" panose="02040503050306020203" pitchFamily="18" charset="0"/>
                <a:cs typeface="Mercury Display"/>
              </a:rPr>
              <a:t>P</a:t>
            </a:r>
            <a:r>
              <a:rPr lang="en-US" sz="880" b="1" u="sng" kern="0" spc="6" dirty="0">
                <a:solidFill>
                  <a:srgbClr val="C00000"/>
                </a:solidFill>
                <a:latin typeface="Minion Pro" panose="02040503050306020203" pitchFamily="18" charset="0"/>
                <a:cs typeface="Mercury Display"/>
              </a:rPr>
              <a:t>re</a:t>
            </a:r>
            <a:r>
              <a:rPr lang="en-US" sz="880" b="1" u="sng" kern="0" spc="-13" dirty="0">
                <a:solidFill>
                  <a:srgbClr val="C00000"/>
                </a:solidFill>
                <a:latin typeface="Minion Pro" panose="02040503050306020203" pitchFamily="18" charset="0"/>
                <a:cs typeface="Mercury Display"/>
              </a:rPr>
              <a:t>v</a:t>
            </a:r>
            <a:r>
              <a:rPr lang="en-US" sz="880" b="1" u="sng" kern="0" dirty="0">
                <a:solidFill>
                  <a:srgbClr val="C00000"/>
                </a:solidFill>
                <a:latin typeface="Minion Pro" panose="02040503050306020203" pitchFamily="18" charset="0"/>
                <a:cs typeface="Mercury Display"/>
              </a:rPr>
              <a:t>e</a:t>
            </a:r>
            <a:r>
              <a:rPr lang="en-US" sz="880" b="1" u="sng" kern="0" spc="6" dirty="0">
                <a:solidFill>
                  <a:srgbClr val="C00000"/>
                </a:solidFill>
                <a:latin typeface="Minion Pro" panose="02040503050306020203" pitchFamily="18" charset="0"/>
                <a:cs typeface="Mercury Display"/>
              </a:rPr>
              <a:t>n</a:t>
            </a:r>
            <a:r>
              <a:rPr lang="en-US" sz="880" b="1" u="sng" kern="0" spc="31" dirty="0">
                <a:solidFill>
                  <a:srgbClr val="C00000"/>
                </a:solidFill>
                <a:latin typeface="Minion Pro" panose="02040503050306020203" pitchFamily="18" charset="0"/>
                <a:cs typeface="Mercury Display"/>
              </a:rPr>
              <a:t>t</a:t>
            </a:r>
            <a:r>
              <a:rPr lang="en-US" sz="880" b="1" u="sng" kern="0" spc="6" dirty="0">
                <a:solidFill>
                  <a:srgbClr val="C00000"/>
                </a:solidFill>
                <a:latin typeface="Minion Pro" panose="02040503050306020203" pitchFamily="18" charset="0"/>
                <a:cs typeface="Mercury Display"/>
              </a:rPr>
              <a:t>io</a:t>
            </a:r>
            <a:r>
              <a:rPr lang="en-US" sz="880" b="1" u="sng" kern="0" dirty="0">
                <a:solidFill>
                  <a:srgbClr val="C00000"/>
                </a:solidFill>
                <a:latin typeface="Minion Pro" panose="02040503050306020203" pitchFamily="18" charset="0"/>
                <a:cs typeface="Mercury Display"/>
              </a:rPr>
              <a:t>n &amp; </a:t>
            </a:r>
            <a:r>
              <a:rPr lang="en-US" sz="880" b="1" u="sng" kern="0" spc="6" dirty="0">
                <a:solidFill>
                  <a:srgbClr val="C00000"/>
                </a:solidFill>
                <a:latin typeface="Minion Pro" panose="02040503050306020203" pitchFamily="18" charset="0"/>
                <a:cs typeface="Mercury Display"/>
              </a:rPr>
              <a:t>R</a:t>
            </a:r>
            <a:r>
              <a:rPr lang="en-US" sz="880" b="1" u="sng" kern="0" spc="13" dirty="0">
                <a:solidFill>
                  <a:srgbClr val="C00000"/>
                </a:solidFill>
                <a:latin typeface="Minion Pro" panose="02040503050306020203" pitchFamily="18" charset="0"/>
                <a:cs typeface="Mercury Display"/>
              </a:rPr>
              <a:t>ese</a:t>
            </a:r>
            <a:r>
              <a:rPr lang="en-US" sz="880" b="1" u="sng" kern="0" spc="31" dirty="0">
                <a:solidFill>
                  <a:srgbClr val="C00000"/>
                </a:solidFill>
                <a:latin typeface="Minion Pro" panose="02040503050306020203" pitchFamily="18" charset="0"/>
                <a:cs typeface="Mercury Display"/>
              </a:rPr>
              <a:t>a</a:t>
            </a:r>
            <a:r>
              <a:rPr lang="en-US" sz="880" b="1" u="sng" kern="0" spc="6" dirty="0">
                <a:solidFill>
                  <a:srgbClr val="C00000"/>
                </a:solidFill>
                <a:latin typeface="Minion Pro" panose="02040503050306020203" pitchFamily="18" charset="0"/>
                <a:cs typeface="Mercury Display"/>
              </a:rPr>
              <a:t>rc</a:t>
            </a:r>
            <a:r>
              <a:rPr lang="en-US" sz="880" b="1" u="sng" kern="0" dirty="0">
                <a:solidFill>
                  <a:srgbClr val="C00000"/>
                </a:solidFill>
                <a:latin typeface="Minion Pro" panose="02040503050306020203" pitchFamily="18" charset="0"/>
                <a:cs typeface="Mercury Display"/>
              </a:rPr>
              <a:t>h </a:t>
            </a:r>
            <a:r>
              <a:rPr lang="en-US" sz="880" b="1" u="sng" kern="0" spc="26" dirty="0">
                <a:solidFill>
                  <a:srgbClr val="C00000"/>
                </a:solidFill>
                <a:latin typeface="Minion Pro" panose="02040503050306020203" pitchFamily="18" charset="0"/>
                <a:cs typeface="Mercury Display"/>
              </a:rPr>
              <a:t>G</a:t>
            </a:r>
            <a:r>
              <a:rPr lang="en-US" sz="880" b="1" u="sng" kern="0" dirty="0">
                <a:solidFill>
                  <a:srgbClr val="C00000"/>
                </a:solidFill>
                <a:latin typeface="Minion Pro" panose="02040503050306020203" pitchFamily="18" charset="0"/>
                <a:cs typeface="Mercury Display"/>
              </a:rPr>
              <a:t>e</a:t>
            </a:r>
            <a:r>
              <a:rPr lang="en-US" sz="880" b="1" u="sng" kern="0" spc="6" dirty="0">
                <a:solidFill>
                  <a:srgbClr val="C00000"/>
                </a:solidFill>
                <a:latin typeface="Minion Pro" panose="02040503050306020203" pitchFamily="18" charset="0"/>
                <a:cs typeface="Mercury Display"/>
              </a:rPr>
              <a:t>n</a:t>
            </a:r>
            <a:r>
              <a:rPr lang="en-US" sz="880" b="1" u="sng" kern="0" dirty="0">
                <a:solidFill>
                  <a:srgbClr val="C00000"/>
                </a:solidFill>
                <a:latin typeface="Minion Pro" panose="02040503050306020203" pitchFamily="18" charset="0"/>
                <a:cs typeface="Mercury Display"/>
              </a:rPr>
              <a:t>e</a:t>
            </a:r>
            <a:r>
              <a:rPr lang="en-US" sz="880" b="1" u="sng" kern="0" spc="13" dirty="0">
                <a:solidFill>
                  <a:srgbClr val="C00000"/>
                </a:solidFill>
                <a:latin typeface="Minion Pro" panose="02040503050306020203" pitchFamily="18" charset="0"/>
                <a:cs typeface="Mercury Display"/>
              </a:rPr>
              <a:t>r</a:t>
            </a:r>
            <a:r>
              <a:rPr lang="en-US" sz="880" b="1" u="sng" kern="0" spc="31" dirty="0">
                <a:solidFill>
                  <a:srgbClr val="C00000"/>
                </a:solidFill>
                <a:latin typeface="Minion Pro" panose="02040503050306020203" pitchFamily="18" charset="0"/>
                <a:cs typeface="Mercury Display"/>
              </a:rPr>
              <a:t>a</a:t>
            </a:r>
            <a:r>
              <a:rPr lang="en-US" sz="880" b="1" u="sng" kern="0" dirty="0">
                <a:solidFill>
                  <a:srgbClr val="C00000"/>
                </a:solidFill>
                <a:latin typeface="Minion Pro" panose="02040503050306020203" pitchFamily="18" charset="0"/>
                <a:cs typeface="Mercury Display"/>
              </a:rPr>
              <a:t>l </a:t>
            </a:r>
            <a:r>
              <a:rPr lang="en-US" sz="880" b="1" u="sng" kern="0" spc="13" dirty="0">
                <a:solidFill>
                  <a:srgbClr val="C00000"/>
                </a:solidFill>
                <a:latin typeface="Minion Pro" panose="02040503050306020203" pitchFamily="18" charset="0"/>
                <a:cs typeface="Mercury Display"/>
              </a:rPr>
              <a:t>O</a:t>
            </a:r>
            <a:r>
              <a:rPr lang="en-US" sz="880" b="1" u="sng" kern="0" dirty="0">
                <a:solidFill>
                  <a:srgbClr val="C00000"/>
                </a:solidFill>
                <a:latin typeface="Minion Pro" panose="02040503050306020203" pitchFamily="18" charset="0"/>
                <a:cs typeface="Mercury Display"/>
              </a:rPr>
              <a:t>b</a:t>
            </a:r>
            <a:r>
              <a:rPr lang="en-US" sz="880" b="1" u="sng" kern="0" spc="26" dirty="0">
                <a:solidFill>
                  <a:srgbClr val="C00000"/>
                </a:solidFill>
                <a:latin typeface="Minion Pro" panose="02040503050306020203" pitchFamily="18" charset="0"/>
                <a:cs typeface="Mercury Display"/>
              </a:rPr>
              <a:t>l</a:t>
            </a:r>
            <a:r>
              <a:rPr lang="en-US" sz="880" b="1" u="sng" kern="0" spc="6" dirty="0">
                <a:solidFill>
                  <a:srgbClr val="C00000"/>
                </a:solidFill>
                <a:latin typeface="Minion Pro" panose="02040503050306020203" pitchFamily="18" charset="0"/>
                <a:cs typeface="Mercury Display"/>
              </a:rPr>
              <a:t>i</a:t>
            </a:r>
            <a:r>
              <a:rPr lang="en-US" sz="880" b="1" u="sng" kern="0" spc="31" dirty="0">
                <a:solidFill>
                  <a:srgbClr val="C00000"/>
                </a:solidFill>
                <a:latin typeface="Minion Pro" panose="02040503050306020203" pitchFamily="18" charset="0"/>
                <a:cs typeface="Mercury Display"/>
              </a:rPr>
              <a:t>g</a:t>
            </a:r>
            <a:r>
              <a:rPr lang="en-US" sz="880" b="1" u="sng" kern="0" spc="6" dirty="0">
                <a:solidFill>
                  <a:srgbClr val="C00000"/>
                </a:solidFill>
                <a:latin typeface="Minion Pro" panose="02040503050306020203" pitchFamily="18" charset="0"/>
                <a:cs typeface="Mercury Display"/>
              </a:rPr>
              <a:t>a</a:t>
            </a:r>
            <a:r>
              <a:rPr lang="en-US" sz="880" b="1" u="sng" kern="0" spc="31" dirty="0">
                <a:solidFill>
                  <a:srgbClr val="C00000"/>
                </a:solidFill>
                <a:latin typeface="Minion Pro" panose="02040503050306020203" pitchFamily="18" charset="0"/>
                <a:cs typeface="Mercury Display"/>
              </a:rPr>
              <a:t>t</a:t>
            </a:r>
            <a:r>
              <a:rPr lang="en-US" sz="880" b="1" u="sng" kern="0" spc="6" dirty="0">
                <a:solidFill>
                  <a:srgbClr val="C00000"/>
                </a:solidFill>
                <a:latin typeface="Minion Pro" panose="02040503050306020203" pitchFamily="18" charset="0"/>
                <a:cs typeface="Mercury Display"/>
              </a:rPr>
              <a:t>io</a:t>
            </a:r>
            <a:r>
              <a:rPr lang="en-US" sz="880" b="1" u="sng" kern="0" dirty="0">
                <a:solidFill>
                  <a:srgbClr val="C00000"/>
                </a:solidFill>
                <a:latin typeface="Minion Pro" panose="02040503050306020203" pitchFamily="18" charset="0"/>
                <a:cs typeface="Mercury Display"/>
              </a:rPr>
              <a:t>n </a:t>
            </a:r>
            <a:r>
              <a:rPr lang="en-US" sz="880" b="1" u="sng" kern="0" spc="13" dirty="0">
                <a:solidFill>
                  <a:srgbClr val="C00000"/>
                </a:solidFill>
                <a:latin typeface="Minion Pro" panose="02040503050306020203" pitchFamily="18" charset="0"/>
                <a:cs typeface="Mercury Display"/>
              </a:rPr>
              <a:t>B</a:t>
            </a:r>
            <a:r>
              <a:rPr lang="en-US" sz="880" b="1" u="sng" kern="0" spc="6" dirty="0">
                <a:solidFill>
                  <a:srgbClr val="C00000"/>
                </a:solidFill>
                <a:latin typeface="Minion Pro" panose="02040503050306020203" pitchFamily="18" charset="0"/>
                <a:cs typeface="Mercury Display"/>
              </a:rPr>
              <a:t>on</a:t>
            </a:r>
            <a:r>
              <a:rPr lang="en-US" sz="880" b="1" u="sng" kern="0" spc="19" dirty="0">
                <a:solidFill>
                  <a:srgbClr val="C00000"/>
                </a:solidFill>
                <a:latin typeface="Minion Pro" panose="02040503050306020203" pitchFamily="18" charset="0"/>
                <a:cs typeface="Mercury Display"/>
              </a:rPr>
              <a:t>d</a:t>
            </a:r>
            <a:r>
              <a:rPr lang="en-US" sz="880" b="1" u="sng" kern="0" spc="13" dirty="0">
                <a:solidFill>
                  <a:srgbClr val="C00000"/>
                </a:solidFill>
                <a:latin typeface="Minion Pro" panose="02040503050306020203" pitchFamily="18" charset="0"/>
                <a:cs typeface="Mercury Display"/>
              </a:rPr>
              <a:t>s</a:t>
            </a:r>
            <a:r>
              <a:rPr lang="en-US" sz="880" b="1" kern="0" dirty="0">
                <a:solidFill>
                  <a:srgbClr val="C00000"/>
                </a:solidFill>
                <a:latin typeface="Minion Pro" panose="02040503050306020203" pitchFamily="18" charset="0"/>
                <a:cs typeface="Mercury Display"/>
              </a:rPr>
              <a:t>:</a:t>
            </a:r>
            <a:r>
              <a:rPr lang="en-US" sz="880" b="1" kern="0" spc="19" dirty="0">
                <a:solidFill>
                  <a:srgbClr val="C00000"/>
                </a:solidFill>
                <a:latin typeface="Minion Pro" panose="02040503050306020203" pitchFamily="18" charset="0"/>
                <a:cs typeface="Mercury Display"/>
              </a:rPr>
              <a:t> </a:t>
            </a:r>
            <a:r>
              <a:rPr lang="en-US" sz="880" dirty="0">
                <a:solidFill>
                  <a:srgbClr val="211D1E"/>
                </a:solidFill>
                <a:latin typeface="Minion Pro" panose="02040503050306020203" pitchFamily="18" charset="0"/>
              </a:rPr>
              <a:t>Funding opportunities for promising cancer research and prevention programs.</a:t>
            </a:r>
            <a:endParaRPr lang="en-US" sz="880" kern="0" dirty="0">
              <a:solidFill>
                <a:prstClr val="black"/>
              </a:solidFill>
              <a:latin typeface="Minion Pro" panose="02040503050306020203" pitchFamily="18" charset="0"/>
            </a:endParaRPr>
          </a:p>
          <a:p>
            <a:pPr marL="15963" marR="6385">
              <a:spcBef>
                <a:spcPts val="352"/>
              </a:spcBef>
            </a:pPr>
            <a:endParaRPr lang="en-US" sz="628" dirty="0">
              <a:solidFill>
                <a:srgbClr val="C00000"/>
              </a:solidFill>
              <a:latin typeface="Minion Pro" panose="02040503050306020203" pitchFamily="18" charset="0"/>
            </a:endParaRPr>
          </a:p>
          <a:p>
            <a:pPr marL="15963" marR="6385">
              <a:spcBef>
                <a:spcPts val="352"/>
              </a:spcBef>
            </a:pPr>
            <a:r>
              <a:rPr lang="en-US" sz="880" b="1" u="sng" kern="0" spc="13" dirty="0">
                <a:solidFill>
                  <a:srgbClr val="C00000"/>
                </a:solidFill>
                <a:latin typeface="Minion Pro" panose="02040503050306020203" pitchFamily="18" charset="0"/>
                <a:cs typeface="Mercury Display"/>
              </a:rPr>
              <a:t>The Defense Economic Adjustment Assistance Grant Program (DEAAG)</a:t>
            </a:r>
            <a:r>
              <a:rPr lang="en-US" sz="880" b="1" u="sng" kern="0" dirty="0">
                <a:solidFill>
                  <a:srgbClr val="C00000"/>
                </a:solidFill>
                <a:latin typeface="Minion Pro" panose="02040503050306020203" pitchFamily="18" charset="0"/>
                <a:cs typeface="Mercury Display"/>
              </a:rPr>
              <a:t>:</a:t>
            </a:r>
            <a:r>
              <a:rPr lang="en-US" sz="880" b="1" kern="0" dirty="0">
                <a:solidFill>
                  <a:srgbClr val="C00000"/>
                </a:solidFill>
                <a:latin typeface="Minion Pro" panose="02040503050306020203" pitchFamily="18" charset="0"/>
                <a:cs typeface="Mercury Display"/>
              </a:rPr>
              <a:t>  </a:t>
            </a:r>
            <a:r>
              <a:rPr lang="en-US" sz="880" kern="0" dirty="0">
                <a:solidFill>
                  <a:prstClr val="black"/>
                </a:solidFill>
                <a:latin typeface="Minion Pro" panose="02040503050306020203" pitchFamily="18" charset="0"/>
              </a:rPr>
              <a:t>A j</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b </a:t>
            </a:r>
            <a:r>
              <a:rPr lang="en-US" sz="880" kern="0" spc="13" dirty="0">
                <a:solidFill>
                  <a:prstClr val="black"/>
                </a:solidFill>
                <a:latin typeface="Minion Pro" panose="02040503050306020203" pitchFamily="18" charset="0"/>
              </a:rPr>
              <a:t>c</a:t>
            </a:r>
            <a:r>
              <a:rPr lang="en-US" sz="880" kern="0" dirty="0">
                <a:solidFill>
                  <a:prstClr val="black"/>
                </a:solidFill>
                <a:latin typeface="Minion Pro" panose="02040503050306020203" pitchFamily="18" charset="0"/>
              </a:rPr>
              <a:t>r</a:t>
            </a:r>
            <a:r>
              <a:rPr lang="en-US" sz="880" kern="0" spc="6" dirty="0">
                <a:solidFill>
                  <a:prstClr val="black"/>
                </a:solidFill>
                <a:latin typeface="Minion Pro" panose="02040503050306020203" pitchFamily="18" charset="0"/>
              </a:rPr>
              <a:t>ea</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n </a:t>
            </a:r>
            <a:r>
              <a:rPr lang="en-US" sz="880" kern="0" spc="37" dirty="0">
                <a:solidFill>
                  <a:prstClr val="black"/>
                </a:solidFill>
                <a:latin typeface="Minion Pro" panose="02040503050306020203" pitchFamily="18" charset="0"/>
              </a:rPr>
              <a:t>g</a:t>
            </a:r>
            <a:r>
              <a:rPr lang="en-US" sz="880" kern="0" spc="6" dirty="0">
                <a:solidFill>
                  <a:prstClr val="black"/>
                </a:solidFill>
                <a:latin typeface="Minion Pro" panose="02040503050306020203" pitchFamily="18" charset="0"/>
              </a:rPr>
              <a:t>r</a:t>
            </a:r>
            <a:r>
              <a:rPr lang="en-US" sz="880" kern="0" spc="31" dirty="0">
                <a:solidFill>
                  <a:prstClr val="black"/>
                </a:solidFill>
                <a:latin typeface="Minion Pro" panose="02040503050306020203" pitchFamily="18" charset="0"/>
              </a:rPr>
              <a:t>a</a:t>
            </a:r>
            <a:r>
              <a:rPr lang="en-US" sz="880" kern="0" spc="-6" dirty="0">
                <a:solidFill>
                  <a:prstClr val="black"/>
                </a:solidFill>
                <a:latin typeface="Minion Pro" panose="02040503050306020203" pitchFamily="18" charset="0"/>
              </a:rPr>
              <a:t>n</a:t>
            </a:r>
            <a:r>
              <a:rPr lang="en-US" sz="880" kern="0" dirty="0">
                <a:solidFill>
                  <a:prstClr val="black"/>
                </a:solidFill>
                <a:latin typeface="Minion Pro" panose="02040503050306020203" pitchFamily="18" charset="0"/>
              </a:rPr>
              <a:t>t </a:t>
            </a:r>
            <a:r>
              <a:rPr lang="en-US" sz="880" kern="0" spc="-6" dirty="0">
                <a:solidFill>
                  <a:prstClr val="black"/>
                </a:solidFill>
                <a:latin typeface="Minion Pro" panose="02040503050306020203" pitchFamily="18" charset="0"/>
              </a:rPr>
              <a:t>p</a:t>
            </a:r>
            <a:r>
              <a:rPr lang="en-US" sz="880" kern="0" spc="6" dirty="0">
                <a:solidFill>
                  <a:prstClr val="black"/>
                </a:solidFill>
                <a:latin typeface="Minion Pro" panose="02040503050306020203" pitchFamily="18" charset="0"/>
              </a:rPr>
              <a:t>r</a:t>
            </a:r>
            <a:r>
              <a:rPr lang="en-US" sz="880" kern="0" dirty="0">
                <a:solidFill>
                  <a:prstClr val="black"/>
                </a:solidFill>
                <a:latin typeface="Minion Pro" panose="02040503050306020203" pitchFamily="18" charset="0"/>
              </a:rPr>
              <a:t>o</a:t>
            </a:r>
            <a:r>
              <a:rPr lang="en-US" sz="880" kern="0" spc="37" dirty="0">
                <a:solidFill>
                  <a:prstClr val="black"/>
                </a:solidFill>
                <a:latin typeface="Minion Pro" panose="02040503050306020203" pitchFamily="18" charset="0"/>
              </a:rPr>
              <a:t>g</a:t>
            </a:r>
            <a:r>
              <a:rPr lang="en-US" sz="880" kern="0" spc="6" dirty="0">
                <a:solidFill>
                  <a:prstClr val="black"/>
                </a:solidFill>
                <a:latin typeface="Minion Pro" panose="02040503050306020203" pitchFamily="18" charset="0"/>
              </a:rPr>
              <a:t>r</a:t>
            </a:r>
            <a:r>
              <a:rPr lang="en-US" sz="880" kern="0" spc="31"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m </a:t>
            </a:r>
            <a:r>
              <a:rPr lang="en-US" sz="880" kern="0" spc="6" dirty="0">
                <a:solidFill>
                  <a:prstClr val="black"/>
                </a:solidFill>
                <a:latin typeface="Minion Pro" panose="02040503050306020203" pitchFamily="18" charset="0"/>
              </a:rPr>
              <a:t>de</a:t>
            </a:r>
            <a:r>
              <a:rPr lang="en-US" sz="880" kern="0" dirty="0">
                <a:solidFill>
                  <a:prstClr val="black"/>
                </a:solidFill>
                <a:latin typeface="Minion Pro" panose="02040503050306020203" pitchFamily="18" charset="0"/>
              </a:rPr>
              <a:t>s</a:t>
            </a:r>
            <a:r>
              <a:rPr lang="en-US" sz="880" kern="0" spc="-6" dirty="0">
                <a:solidFill>
                  <a:prstClr val="black"/>
                </a:solidFill>
                <a:latin typeface="Minion Pro" panose="02040503050306020203" pitchFamily="18" charset="0"/>
              </a:rPr>
              <a:t>i</a:t>
            </a:r>
            <a:r>
              <a:rPr lang="en-US" sz="880" kern="0" spc="37" dirty="0">
                <a:solidFill>
                  <a:prstClr val="black"/>
                </a:solidFill>
                <a:latin typeface="Minion Pro" panose="02040503050306020203" pitchFamily="18" charset="0"/>
              </a:rPr>
              <a:t>g</a:t>
            </a:r>
            <a:r>
              <a:rPr lang="en-US" sz="880" kern="0" dirty="0">
                <a:solidFill>
                  <a:prstClr val="black"/>
                </a:solidFill>
                <a:latin typeface="Minion Pro" panose="02040503050306020203" pitchFamily="18" charset="0"/>
              </a:rPr>
              <a:t>n</a:t>
            </a:r>
            <a:r>
              <a:rPr lang="en-US" sz="880" kern="0" spc="6" dirty="0">
                <a:solidFill>
                  <a:prstClr val="black"/>
                </a:solidFill>
                <a:latin typeface="Minion Pro" panose="02040503050306020203" pitchFamily="18" charset="0"/>
              </a:rPr>
              <a:t>e</a:t>
            </a:r>
            <a:r>
              <a:rPr lang="en-US" sz="880" kern="0" dirty="0">
                <a:solidFill>
                  <a:prstClr val="black"/>
                </a:solidFill>
                <a:latin typeface="Minion Pro" panose="02040503050306020203" pitchFamily="18" charset="0"/>
              </a:rPr>
              <a:t>d </a:t>
            </a:r>
            <a:r>
              <a:rPr lang="en-US" sz="880" kern="0" spc="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o </a:t>
            </a:r>
            <a:r>
              <a:rPr lang="en-US" sz="880" kern="0" spc="26" dirty="0">
                <a:solidFill>
                  <a:prstClr val="black"/>
                </a:solidFill>
                <a:latin typeface="Minion Pro" panose="02040503050306020203" pitchFamily="18" charset="0"/>
              </a:rPr>
              <a:t>a</a:t>
            </a:r>
            <a:r>
              <a:rPr lang="en-US" sz="880" kern="0" spc="13" dirty="0">
                <a:solidFill>
                  <a:prstClr val="black"/>
                </a:solidFill>
                <a:latin typeface="Minion Pro" panose="02040503050306020203" pitchFamily="18" charset="0"/>
              </a:rPr>
              <a:t>s</a:t>
            </a:r>
            <a:r>
              <a:rPr lang="en-US" sz="880" kern="0" dirty="0">
                <a:solidFill>
                  <a:prstClr val="black"/>
                </a:solidFill>
                <a:latin typeface="Minion Pro" panose="02040503050306020203" pitchFamily="18" charset="0"/>
              </a:rPr>
              <a:t>s</a:t>
            </a:r>
            <a:r>
              <a:rPr lang="en-US" sz="880" kern="0" spc="13"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s</a:t>
            </a:r>
            <a:r>
              <a:rPr lang="en-US" sz="880" kern="0" dirty="0">
                <a:solidFill>
                  <a:prstClr val="black"/>
                </a:solidFill>
                <a:latin typeface="Minion Pro" panose="02040503050306020203" pitchFamily="18" charset="0"/>
              </a:rPr>
              <a:t>t </a:t>
            </a:r>
            <a:r>
              <a:rPr lang="en-US" sz="880" kern="0" spc="6" dirty="0">
                <a:solidFill>
                  <a:prstClr val="black"/>
                </a:solidFill>
                <a:latin typeface="Minion Pro" panose="02040503050306020203" pitchFamily="18" charset="0"/>
              </a:rPr>
              <a:t>d</a:t>
            </a:r>
            <a:r>
              <a:rPr lang="en-US" sz="880" kern="0" dirty="0">
                <a:solidFill>
                  <a:prstClr val="black"/>
                </a:solidFill>
                <a:latin typeface="Minion Pro" panose="02040503050306020203" pitchFamily="18" charset="0"/>
              </a:rPr>
              <a:t>ef</a:t>
            </a:r>
            <a:r>
              <a:rPr lang="en-US" sz="880" kern="0" spc="-6" dirty="0">
                <a:solidFill>
                  <a:prstClr val="black"/>
                </a:solidFill>
                <a:latin typeface="Minion Pro" panose="02040503050306020203" pitchFamily="18" charset="0"/>
              </a:rPr>
              <a:t>e</a:t>
            </a:r>
            <a:r>
              <a:rPr lang="en-US" sz="880" kern="0" spc="19" dirty="0">
                <a:solidFill>
                  <a:prstClr val="black"/>
                </a:solidFill>
                <a:latin typeface="Minion Pro" panose="02040503050306020203" pitchFamily="18" charset="0"/>
              </a:rPr>
              <a:t>n</a:t>
            </a:r>
            <a:r>
              <a:rPr lang="en-US" sz="880" kern="0" spc="13" dirty="0">
                <a:solidFill>
                  <a:prstClr val="black"/>
                </a:solidFill>
                <a:latin typeface="Minion Pro" panose="02040503050306020203" pitchFamily="18" charset="0"/>
              </a:rPr>
              <a:t>s</a:t>
            </a:r>
            <a:r>
              <a:rPr lang="en-US" sz="880" kern="0" dirty="0">
                <a:solidFill>
                  <a:prstClr val="black"/>
                </a:solidFill>
                <a:latin typeface="Minion Pro" panose="02040503050306020203" pitchFamily="18" charset="0"/>
              </a:rPr>
              <a:t>e </a:t>
            </a:r>
            <a:r>
              <a:rPr lang="en-US" sz="880" kern="0" spc="6" dirty="0">
                <a:solidFill>
                  <a:prstClr val="black"/>
                </a:solidFill>
                <a:latin typeface="Minion Pro" panose="02040503050306020203" pitchFamily="18" charset="0"/>
              </a:rPr>
              <a:t>c</a:t>
            </a:r>
            <a:r>
              <a:rPr lang="en-US" sz="880" kern="0" spc="-6" dirty="0">
                <a:solidFill>
                  <a:prstClr val="black"/>
                </a:solidFill>
                <a:latin typeface="Minion Pro" panose="02040503050306020203" pitchFamily="18" charset="0"/>
              </a:rPr>
              <a:t>o</a:t>
            </a:r>
            <a:r>
              <a:rPr lang="en-US" sz="880" kern="0" spc="19" dirty="0">
                <a:solidFill>
                  <a:prstClr val="black"/>
                </a:solidFill>
                <a:latin typeface="Minion Pro" panose="02040503050306020203" pitchFamily="18" charset="0"/>
              </a:rPr>
              <a:t>m</a:t>
            </a:r>
            <a:r>
              <a:rPr lang="en-US" sz="880" kern="0" spc="-6" dirty="0">
                <a:solidFill>
                  <a:prstClr val="black"/>
                </a:solidFill>
                <a:latin typeface="Minion Pro" panose="02040503050306020203" pitchFamily="18" charset="0"/>
              </a:rPr>
              <a:t>m</a:t>
            </a:r>
            <a:r>
              <a:rPr lang="en-US" sz="880" kern="0" spc="26" dirty="0">
                <a:solidFill>
                  <a:prstClr val="black"/>
                </a:solidFill>
                <a:latin typeface="Minion Pro" panose="02040503050306020203" pitchFamily="18" charset="0"/>
              </a:rPr>
              <a:t>u</a:t>
            </a:r>
            <a:r>
              <a:rPr lang="en-US" sz="880" kern="0" spc="19" dirty="0">
                <a:solidFill>
                  <a:prstClr val="black"/>
                </a:solidFill>
                <a:latin typeface="Minion Pro" panose="02040503050306020203" pitchFamily="18" charset="0"/>
              </a:rPr>
              <a:t>n</a:t>
            </a:r>
            <a:r>
              <a:rPr lang="en-US" sz="880" kern="0" dirty="0">
                <a:solidFill>
                  <a:prstClr val="black"/>
                </a:solidFill>
                <a:latin typeface="Minion Pro" panose="02040503050306020203" pitchFamily="18" charset="0"/>
              </a:rPr>
              <a:t>i</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e</a:t>
            </a:r>
            <a:r>
              <a:rPr lang="en-US" sz="880" kern="0" dirty="0">
                <a:solidFill>
                  <a:prstClr val="black"/>
                </a:solidFill>
                <a:latin typeface="Minion Pro" panose="02040503050306020203" pitchFamily="18" charset="0"/>
              </a:rPr>
              <a:t>s </a:t>
            </a:r>
            <a:r>
              <a:rPr lang="en-US" sz="880" kern="0" spc="19"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m</a:t>
            </a:r>
            <a:r>
              <a:rPr lang="en-US" sz="880" kern="0" dirty="0">
                <a:solidFill>
                  <a:prstClr val="black"/>
                </a:solidFill>
                <a:latin typeface="Minion Pro" panose="02040503050306020203" pitchFamily="18" charset="0"/>
              </a:rPr>
              <a:t>pa</a:t>
            </a:r>
            <a:r>
              <a:rPr lang="en-US" sz="880" kern="0" spc="19" dirty="0">
                <a:solidFill>
                  <a:prstClr val="black"/>
                </a:solidFill>
                <a:latin typeface="Minion Pro" panose="02040503050306020203" pitchFamily="18" charset="0"/>
              </a:rPr>
              <a:t>c</a:t>
            </a:r>
            <a:r>
              <a:rPr lang="en-US" sz="880" kern="0" spc="6" dirty="0">
                <a:solidFill>
                  <a:prstClr val="black"/>
                </a:solidFill>
                <a:latin typeface="Minion Pro" panose="02040503050306020203" pitchFamily="18" charset="0"/>
              </a:rPr>
              <a:t>te</a:t>
            </a:r>
            <a:r>
              <a:rPr lang="en-US" sz="880" kern="0" dirty="0">
                <a:solidFill>
                  <a:prstClr val="black"/>
                </a:solidFill>
                <a:latin typeface="Minion Pro" panose="02040503050306020203" pitchFamily="18" charset="0"/>
              </a:rPr>
              <a:t>d </a:t>
            </a:r>
            <a:r>
              <a:rPr lang="en-US" sz="880" kern="0" spc="-6" dirty="0">
                <a:solidFill>
                  <a:prstClr val="black"/>
                </a:solidFill>
                <a:latin typeface="Minion Pro" panose="02040503050306020203" pitchFamily="18" charset="0"/>
              </a:rPr>
              <a:t>b</a:t>
            </a:r>
            <a:r>
              <a:rPr lang="en-US" sz="880" kern="0" dirty="0">
                <a:solidFill>
                  <a:prstClr val="black"/>
                </a:solidFill>
                <a:latin typeface="Minion Pro" panose="02040503050306020203" pitchFamily="18" charset="0"/>
              </a:rPr>
              <a:t>y B</a:t>
            </a:r>
            <a:r>
              <a:rPr lang="en-US" sz="880" kern="0" spc="26" dirty="0">
                <a:solidFill>
                  <a:prstClr val="black"/>
                </a:solidFill>
                <a:latin typeface="Minion Pro" panose="02040503050306020203" pitchFamily="18" charset="0"/>
              </a:rPr>
              <a:t>a</a:t>
            </a:r>
            <a:r>
              <a:rPr lang="en-US" sz="880" kern="0" spc="13" dirty="0">
                <a:solidFill>
                  <a:prstClr val="black"/>
                </a:solidFill>
                <a:latin typeface="Minion Pro" panose="02040503050306020203" pitchFamily="18" charset="0"/>
              </a:rPr>
              <a:t>s</a:t>
            </a:r>
            <a:r>
              <a:rPr lang="en-US" sz="880" kern="0" dirty="0">
                <a:solidFill>
                  <a:prstClr val="black"/>
                </a:solidFill>
                <a:latin typeface="Minion Pro" panose="02040503050306020203" pitchFamily="18" charset="0"/>
              </a:rPr>
              <a:t>e </a:t>
            </a:r>
            <a:r>
              <a:rPr lang="en-US" sz="880" kern="0" spc="6" dirty="0">
                <a:solidFill>
                  <a:prstClr val="black"/>
                </a:solidFill>
                <a:latin typeface="Minion Pro" panose="02040503050306020203" pitchFamily="18" charset="0"/>
              </a:rPr>
              <a:t>Re</a:t>
            </a:r>
            <a:r>
              <a:rPr lang="en-US" sz="880" kern="0" spc="31" dirty="0">
                <a:solidFill>
                  <a:prstClr val="black"/>
                </a:solidFill>
                <a:latin typeface="Minion Pro" panose="02040503050306020203" pitchFamily="18" charset="0"/>
              </a:rPr>
              <a:t>a</a:t>
            </a:r>
            <a:r>
              <a:rPr lang="en-US" sz="880" kern="0" spc="19" dirty="0">
                <a:solidFill>
                  <a:prstClr val="black"/>
                </a:solidFill>
                <a:latin typeface="Minion Pro" panose="02040503050306020203" pitchFamily="18" charset="0"/>
              </a:rPr>
              <a:t>l</a:t>
            </a:r>
            <a:r>
              <a:rPr lang="en-US" sz="880" kern="0" spc="-6" dirty="0">
                <a:solidFill>
                  <a:prstClr val="black"/>
                </a:solidFill>
                <a:latin typeface="Minion Pro" panose="02040503050306020203" pitchFamily="18" charset="0"/>
              </a:rPr>
              <a:t>i</a:t>
            </a:r>
            <a:r>
              <a:rPr lang="en-US" sz="880" kern="0" spc="37" dirty="0">
                <a:solidFill>
                  <a:prstClr val="black"/>
                </a:solidFill>
                <a:latin typeface="Minion Pro" panose="02040503050306020203" pitchFamily="18" charset="0"/>
              </a:rPr>
              <a:t>g</a:t>
            </a:r>
            <a:r>
              <a:rPr lang="en-US" sz="880" kern="0" spc="19" dirty="0">
                <a:solidFill>
                  <a:prstClr val="black"/>
                </a:solidFill>
                <a:latin typeface="Minion Pro" panose="02040503050306020203" pitchFamily="18" charset="0"/>
              </a:rPr>
              <a:t>n</a:t>
            </a:r>
            <a:r>
              <a:rPr lang="en-US" sz="880" kern="0" dirty="0">
                <a:solidFill>
                  <a:prstClr val="black"/>
                </a:solidFill>
                <a:latin typeface="Minion Pro" panose="02040503050306020203" pitchFamily="18" charset="0"/>
              </a:rPr>
              <a:t>m</a:t>
            </a:r>
            <a:r>
              <a:rPr lang="en-US" sz="880" kern="0" spc="-6" dirty="0">
                <a:solidFill>
                  <a:prstClr val="black"/>
                </a:solidFill>
                <a:latin typeface="Minion Pro" panose="02040503050306020203" pitchFamily="18" charset="0"/>
              </a:rPr>
              <a:t>en</a:t>
            </a:r>
            <a:r>
              <a:rPr lang="en-US" sz="880" kern="0" dirty="0">
                <a:solidFill>
                  <a:prstClr val="black"/>
                </a:solidFill>
                <a:latin typeface="Minion Pro" panose="02040503050306020203" pitchFamily="18" charset="0"/>
              </a:rPr>
              <a:t>t </a:t>
            </a:r>
            <a:r>
              <a:rPr lang="en-US" sz="880" kern="0" spc="31" dirty="0">
                <a:solidFill>
                  <a:prstClr val="black"/>
                </a:solidFill>
                <a:latin typeface="Minion Pro" panose="02040503050306020203" pitchFamily="18" charset="0"/>
              </a:rPr>
              <a:t>a</a:t>
            </a:r>
            <a:r>
              <a:rPr lang="en-US" sz="880" kern="0" dirty="0">
                <a:solidFill>
                  <a:prstClr val="black"/>
                </a:solidFill>
                <a:latin typeface="Minion Pro" panose="02040503050306020203" pitchFamily="18" charset="0"/>
              </a:rPr>
              <a:t>nd Cl</a:t>
            </a:r>
            <a:r>
              <a:rPr lang="en-US" sz="880" kern="0" spc="13" dirty="0">
                <a:solidFill>
                  <a:prstClr val="black"/>
                </a:solidFill>
                <a:latin typeface="Minion Pro" panose="02040503050306020203" pitchFamily="18" charset="0"/>
              </a:rPr>
              <a:t>o</a:t>
            </a:r>
            <a:r>
              <a:rPr lang="en-US" sz="880" kern="0" spc="6" dirty="0">
                <a:solidFill>
                  <a:prstClr val="black"/>
                </a:solidFill>
                <a:latin typeface="Minion Pro" panose="02040503050306020203" pitchFamily="18" charset="0"/>
              </a:rPr>
              <a:t>s</a:t>
            </a:r>
            <a:r>
              <a:rPr lang="en-US" sz="880" kern="0" spc="26" dirty="0">
                <a:solidFill>
                  <a:prstClr val="black"/>
                </a:solidFill>
                <a:latin typeface="Minion Pro" panose="02040503050306020203" pitchFamily="18" charset="0"/>
              </a:rPr>
              <a:t>u</a:t>
            </a:r>
            <a:r>
              <a:rPr lang="en-US" sz="880" kern="0" dirty="0">
                <a:solidFill>
                  <a:prstClr val="black"/>
                </a:solidFill>
                <a:latin typeface="Minion Pro" panose="02040503050306020203" pitchFamily="18" charset="0"/>
              </a:rPr>
              <a:t>re (</a:t>
            </a:r>
            <a:r>
              <a:rPr lang="en-US" sz="880" kern="0" spc="-13" dirty="0">
                <a:solidFill>
                  <a:prstClr val="black"/>
                </a:solidFill>
                <a:latin typeface="Minion Pro" panose="02040503050306020203" pitchFamily="18" charset="0"/>
              </a:rPr>
              <a:t>B</a:t>
            </a:r>
            <a:r>
              <a:rPr lang="en-US" sz="880" kern="0" dirty="0">
                <a:solidFill>
                  <a:prstClr val="black"/>
                </a:solidFill>
                <a:latin typeface="Minion Pro" panose="02040503050306020203" pitchFamily="18" charset="0"/>
              </a:rPr>
              <a:t>RA</a:t>
            </a:r>
            <a:r>
              <a:rPr lang="en-US" sz="880" kern="0" spc="-6" dirty="0">
                <a:solidFill>
                  <a:prstClr val="black"/>
                </a:solidFill>
                <a:latin typeface="Minion Pro" panose="02040503050306020203" pitchFamily="18" charset="0"/>
              </a:rPr>
              <a:t>C</a:t>
            </a:r>
            <a:r>
              <a:rPr lang="en-US" sz="880" kern="0" dirty="0">
                <a:solidFill>
                  <a:prstClr val="black"/>
                </a:solidFill>
                <a:latin typeface="Minion Pro" panose="02040503050306020203" pitchFamily="18" charset="0"/>
              </a:rPr>
              <a:t>) a</a:t>
            </a:r>
            <a:r>
              <a:rPr lang="en-US" sz="880" kern="0" spc="19" dirty="0">
                <a:solidFill>
                  <a:prstClr val="black"/>
                </a:solidFill>
                <a:latin typeface="Minion Pro" panose="02040503050306020203" pitchFamily="18" charset="0"/>
              </a:rPr>
              <a:t>c</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i</a:t>
            </a:r>
            <a:r>
              <a:rPr lang="en-US" sz="880" kern="0" spc="31" dirty="0">
                <a:solidFill>
                  <a:prstClr val="black"/>
                </a:solidFill>
                <a:latin typeface="Minion Pro" panose="02040503050306020203" pitchFamily="18" charset="0"/>
              </a:rPr>
              <a:t>v</a:t>
            </a:r>
            <a:r>
              <a:rPr lang="en-US" sz="880" kern="0" spc="-6" dirty="0">
                <a:solidFill>
                  <a:prstClr val="black"/>
                </a:solidFill>
                <a:latin typeface="Minion Pro" panose="02040503050306020203" pitchFamily="18" charset="0"/>
              </a:rPr>
              <a:t>i</a:t>
            </a:r>
            <a:r>
              <a:rPr lang="en-US" sz="880" kern="0" spc="37" dirty="0">
                <a:solidFill>
                  <a:prstClr val="black"/>
                </a:solidFill>
                <a:latin typeface="Minion Pro" panose="02040503050306020203" pitchFamily="18" charset="0"/>
              </a:rPr>
              <a:t>t</a:t>
            </a:r>
            <a:r>
              <a:rPr lang="en-US" sz="880" kern="0" spc="-44" dirty="0">
                <a:solidFill>
                  <a:prstClr val="black"/>
                </a:solidFill>
                <a:latin typeface="Minion Pro" panose="02040503050306020203" pitchFamily="18" charset="0"/>
              </a:rPr>
              <a:t>y</a:t>
            </a:r>
            <a:r>
              <a:rPr lang="en-US" sz="880" kern="0" dirty="0">
                <a:solidFill>
                  <a:prstClr val="black"/>
                </a:solidFill>
                <a:latin typeface="Minion Pro" panose="02040503050306020203" pitchFamily="18" charset="0"/>
              </a:rPr>
              <a:t>, </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r r</a:t>
            </a:r>
            <a:r>
              <a:rPr lang="en-US" sz="880" kern="0" spc="6" dirty="0">
                <a:solidFill>
                  <a:prstClr val="black"/>
                </a:solidFill>
                <a:latin typeface="Minion Pro" panose="02040503050306020203" pitchFamily="18" charset="0"/>
              </a:rPr>
              <a:t>e</a:t>
            </a:r>
            <a:r>
              <a:rPr lang="en-US" sz="880" kern="0" dirty="0">
                <a:solidFill>
                  <a:prstClr val="black"/>
                </a:solidFill>
                <a:latin typeface="Minion Pro" panose="02040503050306020203" pitchFamily="18" charset="0"/>
              </a:rPr>
              <a:t>d</a:t>
            </a:r>
            <a:r>
              <a:rPr lang="en-US" sz="880" kern="0" spc="6" dirty="0">
                <a:solidFill>
                  <a:prstClr val="black"/>
                </a:solidFill>
                <a:latin typeface="Minion Pro" panose="02040503050306020203" pitchFamily="18" charset="0"/>
              </a:rPr>
              <a:t>u</a:t>
            </a:r>
            <a:r>
              <a:rPr lang="en-US" sz="880" kern="0" spc="19" dirty="0">
                <a:solidFill>
                  <a:prstClr val="black"/>
                </a:solidFill>
                <a:latin typeface="Minion Pro" panose="02040503050306020203" pitchFamily="18" charset="0"/>
              </a:rPr>
              <a:t>c</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n </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r </a:t>
            </a:r>
            <a:r>
              <a:rPr lang="en-US" sz="880" kern="0" spc="6" dirty="0">
                <a:solidFill>
                  <a:prstClr val="black"/>
                </a:solidFill>
                <a:latin typeface="Minion Pro" panose="02040503050306020203" pitchFamily="18" charset="0"/>
              </a:rPr>
              <a:t>t</a:t>
            </a:r>
            <a:r>
              <a:rPr lang="en-US" sz="880" kern="0" spc="-6" dirty="0">
                <a:solidFill>
                  <a:prstClr val="black"/>
                </a:solidFill>
                <a:latin typeface="Minion Pro" panose="02040503050306020203" pitchFamily="18" charset="0"/>
              </a:rPr>
              <a:t>e</a:t>
            </a:r>
            <a:r>
              <a:rPr lang="en-US" sz="880" kern="0" spc="19" dirty="0">
                <a:solidFill>
                  <a:prstClr val="black"/>
                </a:solidFill>
                <a:latin typeface="Minion Pro" panose="02040503050306020203" pitchFamily="18" charset="0"/>
              </a:rPr>
              <a:t>rmi</a:t>
            </a:r>
            <a:r>
              <a:rPr lang="en-US" sz="880" kern="0" spc="13" dirty="0">
                <a:solidFill>
                  <a:prstClr val="black"/>
                </a:solidFill>
                <a:latin typeface="Minion Pro" panose="02040503050306020203" pitchFamily="18" charset="0"/>
              </a:rPr>
              <a:t>n</a:t>
            </a:r>
            <a:r>
              <a:rPr lang="en-US" sz="880" kern="0" dirty="0">
                <a:solidFill>
                  <a:prstClr val="black"/>
                </a:solidFill>
                <a:latin typeface="Minion Pro" panose="02040503050306020203" pitchFamily="18" charset="0"/>
              </a:rPr>
              <a:t>a</a:t>
            </a:r>
            <a:r>
              <a:rPr lang="en-US" sz="880" kern="0" spc="26" dirty="0">
                <a:solidFill>
                  <a:prstClr val="black"/>
                </a:solidFill>
                <a:latin typeface="Minion Pro" panose="02040503050306020203" pitchFamily="18" charset="0"/>
              </a:rPr>
              <a:t>t</a:t>
            </a:r>
            <a:r>
              <a:rPr lang="en-US" sz="880" kern="0" dirty="0">
                <a:solidFill>
                  <a:prstClr val="black"/>
                </a:solidFill>
                <a:latin typeface="Minion Pro" panose="02040503050306020203" pitchFamily="18" charset="0"/>
              </a:rPr>
              <a:t>i</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n </a:t>
            </a:r>
            <a:r>
              <a:rPr lang="en-US" sz="880" kern="0" spc="-6" dirty="0">
                <a:solidFill>
                  <a:prstClr val="black"/>
                </a:solidFill>
                <a:latin typeface="Minion Pro" panose="02040503050306020203" pitchFamily="18" charset="0"/>
              </a:rPr>
              <a:t>o</a:t>
            </a:r>
            <a:r>
              <a:rPr lang="en-US" sz="880" kern="0" dirty="0">
                <a:solidFill>
                  <a:prstClr val="black"/>
                </a:solidFill>
                <a:latin typeface="Minion Pro" panose="02040503050306020203" pitchFamily="18" charset="0"/>
              </a:rPr>
              <a:t>f </a:t>
            </a:r>
            <a:r>
              <a:rPr lang="en-US" sz="880" kern="0" spc="6" dirty="0">
                <a:solidFill>
                  <a:prstClr val="black"/>
                </a:solidFill>
                <a:latin typeface="Minion Pro" panose="02040503050306020203" pitchFamily="18" charset="0"/>
              </a:rPr>
              <a:t>d</a:t>
            </a:r>
            <a:r>
              <a:rPr lang="en-US" sz="880" kern="0" dirty="0">
                <a:solidFill>
                  <a:prstClr val="black"/>
                </a:solidFill>
                <a:latin typeface="Minion Pro" panose="02040503050306020203" pitchFamily="18" charset="0"/>
              </a:rPr>
              <a:t>ef</a:t>
            </a:r>
            <a:r>
              <a:rPr lang="en-US" sz="880" kern="0" spc="-6" dirty="0">
                <a:solidFill>
                  <a:prstClr val="black"/>
                </a:solidFill>
                <a:latin typeface="Minion Pro" panose="02040503050306020203" pitchFamily="18" charset="0"/>
              </a:rPr>
              <a:t>e</a:t>
            </a:r>
            <a:r>
              <a:rPr lang="en-US" sz="880" kern="0" spc="19" dirty="0">
                <a:solidFill>
                  <a:prstClr val="black"/>
                </a:solidFill>
                <a:latin typeface="Minion Pro" panose="02040503050306020203" pitchFamily="18" charset="0"/>
              </a:rPr>
              <a:t>n</a:t>
            </a:r>
            <a:r>
              <a:rPr lang="en-US" sz="880" kern="0" spc="13" dirty="0">
                <a:solidFill>
                  <a:prstClr val="black"/>
                </a:solidFill>
                <a:latin typeface="Minion Pro" panose="02040503050306020203" pitchFamily="18" charset="0"/>
              </a:rPr>
              <a:t>s</a:t>
            </a:r>
            <a:r>
              <a:rPr lang="en-US" sz="880" kern="0" dirty="0">
                <a:solidFill>
                  <a:prstClr val="black"/>
                </a:solidFill>
                <a:latin typeface="Minion Pro" panose="02040503050306020203" pitchFamily="18" charset="0"/>
              </a:rPr>
              <a:t>e </a:t>
            </a:r>
            <a:r>
              <a:rPr lang="en-US" sz="880" kern="0" spc="6" dirty="0">
                <a:solidFill>
                  <a:prstClr val="black"/>
                </a:solidFill>
                <a:latin typeface="Minion Pro" panose="02040503050306020203" pitchFamily="18" charset="0"/>
              </a:rPr>
              <a:t>c</a:t>
            </a:r>
            <a:r>
              <a:rPr lang="en-US" sz="880" kern="0" spc="-6" dirty="0">
                <a:solidFill>
                  <a:prstClr val="black"/>
                </a:solidFill>
                <a:latin typeface="Minion Pro" panose="02040503050306020203" pitchFamily="18" charset="0"/>
              </a:rPr>
              <a:t>on</a:t>
            </a:r>
            <a:r>
              <a:rPr lang="en-US" sz="880" kern="0" spc="26" dirty="0">
                <a:solidFill>
                  <a:prstClr val="black"/>
                </a:solidFill>
                <a:latin typeface="Minion Pro" panose="02040503050306020203" pitchFamily="18" charset="0"/>
              </a:rPr>
              <a:t>t</a:t>
            </a:r>
            <a:r>
              <a:rPr lang="en-US" sz="880" kern="0" spc="6" dirty="0">
                <a:solidFill>
                  <a:prstClr val="black"/>
                </a:solidFill>
                <a:latin typeface="Minion Pro" panose="02040503050306020203" pitchFamily="18" charset="0"/>
              </a:rPr>
              <a:t>r</a:t>
            </a:r>
            <a:r>
              <a:rPr lang="en-US" sz="880" kern="0" dirty="0">
                <a:solidFill>
                  <a:prstClr val="black"/>
                </a:solidFill>
                <a:latin typeface="Minion Pro" panose="02040503050306020203" pitchFamily="18" charset="0"/>
              </a:rPr>
              <a:t>a</a:t>
            </a:r>
            <a:r>
              <a:rPr lang="en-US" sz="880" kern="0" spc="19" dirty="0">
                <a:solidFill>
                  <a:prstClr val="black"/>
                </a:solidFill>
                <a:latin typeface="Minion Pro" panose="02040503050306020203" pitchFamily="18" charset="0"/>
              </a:rPr>
              <a:t>c</a:t>
            </a:r>
            <a:r>
              <a:rPr lang="en-US" sz="880" kern="0" spc="26" dirty="0">
                <a:solidFill>
                  <a:prstClr val="black"/>
                </a:solidFill>
                <a:latin typeface="Minion Pro" panose="02040503050306020203" pitchFamily="18" charset="0"/>
              </a:rPr>
              <a:t>t</a:t>
            </a:r>
            <a:r>
              <a:rPr lang="en-US" sz="880" kern="0" spc="13" dirty="0">
                <a:solidFill>
                  <a:prstClr val="black"/>
                </a:solidFill>
                <a:latin typeface="Minion Pro" panose="02040503050306020203" pitchFamily="18" charset="0"/>
              </a:rPr>
              <a:t>s</a:t>
            </a:r>
            <a:r>
              <a:rPr lang="en-US" sz="880" kern="0" dirty="0">
                <a:solidFill>
                  <a:prstClr val="black"/>
                </a:solidFill>
                <a:latin typeface="Minion Pro" panose="02040503050306020203" pitchFamily="18" charset="0"/>
              </a:rPr>
              <a:t>. </a:t>
            </a:r>
            <a:r>
              <a:rPr lang="en-US" sz="880" dirty="0">
                <a:solidFill>
                  <a:srgbClr val="211D1E"/>
                </a:solidFill>
                <a:latin typeface="Minion Pro" panose="02040503050306020203" pitchFamily="18" charset="0"/>
              </a:rPr>
              <a:t>DEAAG funding is available to local municipalities, counties, defense base development authority, junior college districts and Texas State Technical College campuses, and regional planning commissions representing these communities. </a:t>
            </a:r>
            <a:endParaRPr lang="en-US" sz="880" kern="0" dirty="0">
              <a:solidFill>
                <a:prstClr val="black"/>
              </a:solidFill>
              <a:latin typeface="Minion Pro" panose="02040503050306020203" pitchFamily="18" charset="0"/>
            </a:endParaRPr>
          </a:p>
        </p:txBody>
      </p:sp>
      <p:sp>
        <p:nvSpPr>
          <p:cNvPr id="15" name="object 11"/>
          <p:cNvSpPr txBox="1"/>
          <p:nvPr/>
        </p:nvSpPr>
        <p:spPr>
          <a:xfrm>
            <a:off x="256371" y="1284821"/>
            <a:ext cx="2233889" cy="1405513"/>
          </a:xfrm>
          <a:prstGeom prst="rect">
            <a:avLst/>
          </a:prstGeom>
          <a:ln>
            <a:noFill/>
          </a:ln>
          <a:effectLst>
            <a:outerShdw blurRad="50800" dist="25400" dir="5400000" algn="ctr" rotWithShape="0">
              <a:schemeClr val="tx2">
                <a:lumMod val="50000"/>
              </a:schemeClr>
            </a:outerShdw>
          </a:effectLst>
        </p:spPr>
        <p:txBody>
          <a:bodyPr vert="horz" wrap="square" lIns="0" tIns="0" rIns="0" bIns="0" rtlCol="0">
            <a:spAutoFit/>
          </a:bodyPr>
          <a:lstStyle/>
          <a:p>
            <a:pPr marL="15963" marR="6385">
              <a:spcAft>
                <a:spcPts val="126"/>
              </a:spcAft>
            </a:pPr>
            <a:r>
              <a:rPr lang="en-US" sz="1760"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The Texas Enterprise </a:t>
            </a:r>
          </a:p>
          <a:p>
            <a:pPr marL="15963" marR="6385">
              <a:spcAft>
                <a:spcPts val="126"/>
              </a:spcAft>
            </a:pPr>
            <a:r>
              <a:rPr lang="en-US" sz="1760"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Fund is the largest </a:t>
            </a:r>
          </a:p>
          <a:p>
            <a:pPr marL="15963" marR="6385">
              <a:spcAft>
                <a:spcPts val="126"/>
              </a:spcAft>
            </a:pPr>
            <a:r>
              <a:rPr lang="en-US" sz="1760"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deal- closing fund</a:t>
            </a:r>
          </a:p>
          <a:p>
            <a:pPr marL="15963" marR="6385">
              <a:spcAft>
                <a:spcPts val="126"/>
              </a:spcAft>
            </a:pPr>
            <a:r>
              <a:rPr lang="en-US" sz="1760"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of it’s kind in the </a:t>
            </a:r>
          </a:p>
          <a:p>
            <a:pPr marL="15963" marR="6385">
              <a:spcAft>
                <a:spcPts val="126"/>
              </a:spcAft>
            </a:pPr>
            <a:r>
              <a:rPr lang="en-US" sz="1760"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United States.</a:t>
            </a:r>
          </a:p>
        </p:txBody>
      </p:sp>
      <p:sp>
        <p:nvSpPr>
          <p:cNvPr id="14" name="object 8"/>
          <p:cNvSpPr/>
          <p:nvPr/>
        </p:nvSpPr>
        <p:spPr>
          <a:xfrm>
            <a:off x="287339" y="614365"/>
            <a:ext cx="670454" cy="542945"/>
          </a:xfrm>
          <a:custGeom>
            <a:avLst/>
            <a:gdLst/>
            <a:ahLst/>
            <a:cxnLst/>
            <a:rect l="l" t="t" r="r" b="b"/>
            <a:pathLst>
              <a:path w="621030" h="502919">
                <a:moveTo>
                  <a:pt x="229146" y="0"/>
                </a:moveTo>
                <a:lnTo>
                  <a:pt x="118275" y="0"/>
                </a:lnTo>
                <a:lnTo>
                  <a:pt x="0" y="270662"/>
                </a:lnTo>
                <a:lnTo>
                  <a:pt x="0" y="502310"/>
                </a:lnTo>
                <a:lnTo>
                  <a:pt x="261188" y="502310"/>
                </a:lnTo>
                <a:lnTo>
                  <a:pt x="261188" y="243839"/>
                </a:lnTo>
                <a:lnTo>
                  <a:pt x="157695" y="243839"/>
                </a:lnTo>
                <a:lnTo>
                  <a:pt x="229146" y="0"/>
                </a:lnTo>
                <a:close/>
              </a:path>
              <a:path w="621030" h="502919">
                <a:moveTo>
                  <a:pt x="588899" y="0"/>
                </a:moveTo>
                <a:lnTo>
                  <a:pt x="478015" y="0"/>
                </a:lnTo>
                <a:lnTo>
                  <a:pt x="359740" y="270662"/>
                </a:lnTo>
                <a:lnTo>
                  <a:pt x="359740" y="502310"/>
                </a:lnTo>
                <a:lnTo>
                  <a:pt x="620928" y="502310"/>
                </a:lnTo>
                <a:lnTo>
                  <a:pt x="620928" y="243839"/>
                </a:lnTo>
                <a:lnTo>
                  <a:pt x="517436" y="243839"/>
                </a:lnTo>
                <a:lnTo>
                  <a:pt x="588899" y="0"/>
                </a:lnTo>
                <a:close/>
              </a:path>
            </a:pathLst>
          </a:custGeom>
          <a:solidFill>
            <a:schemeClr val="bg1">
              <a:alpha val="70000"/>
            </a:schemeClr>
          </a:solidFill>
          <a:effectLst/>
        </p:spPr>
        <p:txBody>
          <a:bodyPr wrap="square" lIns="0" tIns="0" rIns="0" bIns="0" rtlCol="0"/>
          <a:lstStyle/>
          <a:p>
            <a:endParaRPr sz="2263"/>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906" y="4956673"/>
            <a:ext cx="976818" cy="1159314"/>
          </a:xfrm>
          <a:prstGeom prst="rect">
            <a:avLst/>
          </a:prstGeom>
        </p:spPr>
      </p:pic>
    </p:spTree>
    <p:extLst>
      <p:ext uri="{BB962C8B-B14F-4D97-AF65-F5344CB8AC3E}">
        <p14:creationId xmlns:p14="http://schemas.microsoft.com/office/powerpoint/2010/main" val="316680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p:nvPr/>
        </p:nvSpPr>
        <p:spPr>
          <a:xfrm>
            <a:off x="-12341" y="1"/>
            <a:ext cx="2520559" cy="6400800"/>
          </a:xfrm>
          <a:prstGeom prst="rect">
            <a:avLst/>
          </a:prstGeom>
          <a:blipFill dpi="0" rotWithShape="1">
            <a:blip r:embed="rId3" cstate="print">
              <a:duotone>
                <a:prstClr val="black"/>
                <a:schemeClr val="accent1">
                  <a:tint val="45000"/>
                  <a:satMod val="400000"/>
                </a:schemeClr>
              </a:duotone>
            </a:blip>
            <a:srcRect/>
            <a:stretch>
              <a:fillRect/>
            </a:stretch>
          </a:blipFill>
        </p:spPr>
        <p:txBody>
          <a:bodyPr wrap="square" lIns="0" tIns="0" rIns="0" bIns="0" rtlCol="0"/>
          <a:lstStyle/>
          <a:p>
            <a:endParaRPr sz="2263"/>
          </a:p>
        </p:txBody>
      </p:sp>
      <p:sp>
        <p:nvSpPr>
          <p:cNvPr id="3" name="object 3"/>
          <p:cNvSpPr/>
          <p:nvPr/>
        </p:nvSpPr>
        <p:spPr>
          <a:xfrm>
            <a:off x="2764777" y="328774"/>
            <a:ext cx="6718110" cy="0"/>
          </a:xfrm>
          <a:custGeom>
            <a:avLst/>
            <a:gdLst/>
            <a:ahLst/>
            <a:cxnLst/>
            <a:rect l="l" t="t" r="r" b="b"/>
            <a:pathLst>
              <a:path w="5344795">
                <a:moveTo>
                  <a:pt x="5344198" y="0"/>
                </a:moveTo>
                <a:lnTo>
                  <a:pt x="0" y="0"/>
                </a:lnTo>
              </a:path>
            </a:pathLst>
          </a:custGeom>
          <a:ln w="25400">
            <a:solidFill>
              <a:srgbClr val="B1282C"/>
            </a:solidFill>
          </a:ln>
        </p:spPr>
        <p:txBody>
          <a:bodyPr wrap="square" lIns="0" tIns="0" rIns="0" bIns="0" rtlCol="0"/>
          <a:lstStyle/>
          <a:p>
            <a:endParaRPr sz="2263"/>
          </a:p>
        </p:txBody>
      </p:sp>
      <p:sp>
        <p:nvSpPr>
          <p:cNvPr id="4" name="object 4"/>
          <p:cNvSpPr/>
          <p:nvPr/>
        </p:nvSpPr>
        <p:spPr>
          <a:xfrm>
            <a:off x="2748225" y="941417"/>
            <a:ext cx="6718110" cy="0"/>
          </a:xfrm>
          <a:custGeom>
            <a:avLst/>
            <a:gdLst/>
            <a:ahLst/>
            <a:cxnLst/>
            <a:rect l="l" t="t" r="r" b="b"/>
            <a:pathLst>
              <a:path w="5344795">
                <a:moveTo>
                  <a:pt x="5344198" y="0"/>
                </a:moveTo>
                <a:lnTo>
                  <a:pt x="0" y="0"/>
                </a:lnTo>
              </a:path>
            </a:pathLst>
          </a:custGeom>
          <a:ln w="9525">
            <a:solidFill>
              <a:srgbClr val="00447C"/>
            </a:solidFill>
          </a:ln>
        </p:spPr>
        <p:txBody>
          <a:bodyPr wrap="square" lIns="0" tIns="0" rIns="0" bIns="0" rtlCol="0"/>
          <a:lstStyle/>
          <a:p>
            <a:endParaRPr sz="2263"/>
          </a:p>
        </p:txBody>
      </p:sp>
      <p:sp>
        <p:nvSpPr>
          <p:cNvPr id="5" name="object 5"/>
          <p:cNvSpPr txBox="1">
            <a:spLocks noGrp="1"/>
          </p:cNvSpPr>
          <p:nvPr>
            <p:ph type="title"/>
          </p:nvPr>
        </p:nvSpPr>
        <p:spPr>
          <a:xfrm>
            <a:off x="287338" y="375007"/>
            <a:ext cx="9194800" cy="542568"/>
          </a:xfrm>
          <a:prstGeom prst="rect">
            <a:avLst/>
          </a:prstGeom>
        </p:spPr>
        <p:txBody>
          <a:bodyPr vert="horz" wrap="square" lIns="0" tIns="0" rIns="0" bIns="0" rtlCol="0" anchor="ctr">
            <a:spAutoFit/>
          </a:bodyPr>
          <a:lstStyle/>
          <a:p>
            <a:pPr marL="2454181">
              <a:lnSpc>
                <a:spcPct val="100000"/>
              </a:lnSpc>
            </a:pPr>
            <a:r>
              <a:rPr spc="-100" dirty="0"/>
              <a:t>I</a:t>
            </a:r>
            <a:r>
              <a:rPr spc="-56" dirty="0"/>
              <a:t>N</a:t>
            </a:r>
            <a:r>
              <a:rPr spc="-81" dirty="0"/>
              <a:t>C</a:t>
            </a:r>
            <a:r>
              <a:rPr spc="-50" dirty="0"/>
              <a:t>E</a:t>
            </a:r>
            <a:r>
              <a:rPr spc="-13" dirty="0"/>
              <a:t>N</a:t>
            </a:r>
            <a:r>
              <a:rPr spc="-31" dirty="0"/>
              <a:t>T</a:t>
            </a:r>
            <a:r>
              <a:rPr spc="-26" dirty="0"/>
              <a:t>I</a:t>
            </a:r>
            <a:r>
              <a:rPr spc="-31" dirty="0"/>
              <a:t>V</a:t>
            </a:r>
            <a:r>
              <a:rPr spc="-69" dirty="0"/>
              <a:t>E</a:t>
            </a:r>
            <a:r>
              <a:rPr spc="-19" dirty="0"/>
              <a:t>S</a:t>
            </a:r>
            <a:r>
              <a:rPr dirty="0"/>
              <a:t> &amp; </a:t>
            </a:r>
            <a:r>
              <a:rPr spc="-44" dirty="0"/>
              <a:t>F</a:t>
            </a:r>
            <a:r>
              <a:rPr spc="-100" dirty="0"/>
              <a:t>I</a:t>
            </a:r>
            <a:r>
              <a:rPr spc="-13" dirty="0"/>
              <a:t>NA</a:t>
            </a:r>
            <a:r>
              <a:rPr spc="-56" dirty="0"/>
              <a:t>N</a:t>
            </a:r>
            <a:r>
              <a:rPr spc="-94" dirty="0"/>
              <a:t>C</a:t>
            </a:r>
            <a:r>
              <a:rPr spc="-100" dirty="0"/>
              <a:t>I</a:t>
            </a:r>
            <a:r>
              <a:rPr spc="-63" dirty="0"/>
              <a:t>N</a:t>
            </a:r>
            <a:r>
              <a:rPr dirty="0"/>
              <a:t>G</a:t>
            </a:r>
          </a:p>
        </p:txBody>
      </p:sp>
      <p:sp>
        <p:nvSpPr>
          <p:cNvPr id="10" name="object 7"/>
          <p:cNvSpPr txBox="1"/>
          <p:nvPr/>
        </p:nvSpPr>
        <p:spPr>
          <a:xfrm>
            <a:off x="2764777" y="1093263"/>
            <a:ext cx="6701559" cy="4998035"/>
          </a:xfrm>
          <a:prstGeom prst="rect">
            <a:avLst/>
          </a:prstGeom>
        </p:spPr>
        <p:txBody>
          <a:bodyPr vert="horz" wrap="square" lIns="0" tIns="0" rIns="0" bIns="0" rtlCol="0">
            <a:spAutoFit/>
          </a:bodyPr>
          <a:lstStyle/>
          <a:p>
            <a:pPr marL="15963"/>
            <a:r>
              <a:rPr lang="en-US" sz="1760" b="1" spc="376" dirty="0">
                <a:solidFill>
                  <a:srgbClr val="00447C"/>
                </a:solidFill>
                <a:latin typeface="Arial Narrow" panose="020B0606020202030204" pitchFamily="34" charset="0"/>
                <a:cs typeface="Gotham Narrow Bold"/>
              </a:rPr>
              <a:t>FINANCING</a:t>
            </a:r>
          </a:p>
          <a:p>
            <a:pPr marL="15963" marR="134082">
              <a:lnSpc>
                <a:spcPts val="1131"/>
              </a:lnSpc>
              <a:spcBef>
                <a:spcPts val="352"/>
              </a:spcBef>
            </a:pPr>
            <a:r>
              <a:rPr lang="en-US" sz="1005" i="1" spc="-63" dirty="0">
                <a:solidFill>
                  <a:srgbClr val="00447C"/>
                </a:solidFill>
                <a:latin typeface="Minion Pro" panose="02040503050306020203" pitchFamily="18" charset="0"/>
                <a:cs typeface="Minion Pro"/>
              </a:rPr>
              <a:t>T</a:t>
            </a:r>
            <a:r>
              <a:rPr lang="en-US" sz="1005" i="1" spc="26" dirty="0">
                <a:solidFill>
                  <a:srgbClr val="00447C"/>
                </a:solidFill>
                <a:latin typeface="Minion Pro" panose="02040503050306020203" pitchFamily="18" charset="0"/>
                <a:cs typeface="Minion Pro"/>
              </a:rPr>
              <a:t>e</a:t>
            </a:r>
            <a:r>
              <a:rPr lang="en-US" sz="1005" i="1" spc="19" dirty="0">
                <a:solidFill>
                  <a:srgbClr val="00447C"/>
                </a:solidFill>
                <a:latin typeface="Minion Pro" panose="02040503050306020203" pitchFamily="18" charset="0"/>
                <a:cs typeface="Minion Pro"/>
              </a:rPr>
              <a:t>x</a:t>
            </a:r>
            <a:r>
              <a:rPr lang="en-US" sz="1005" i="1" spc="31" dirty="0">
                <a:solidFill>
                  <a:srgbClr val="00447C"/>
                </a:solidFill>
                <a:latin typeface="Minion Pro" panose="02040503050306020203" pitchFamily="18" charset="0"/>
                <a:cs typeface="Minion Pro"/>
              </a:rPr>
              <a:t>a</a:t>
            </a:r>
            <a:r>
              <a:rPr lang="en-US" sz="1005" i="1" dirty="0">
                <a:solidFill>
                  <a:srgbClr val="00447C"/>
                </a:solidFill>
                <a:latin typeface="Minion Pro" panose="02040503050306020203" pitchFamily="18" charset="0"/>
                <a:cs typeface="Minion Pro"/>
              </a:rPr>
              <a:t>s </a:t>
            </a:r>
            <a:r>
              <a:rPr lang="en-US" sz="1005" i="1" spc="31" dirty="0">
                <a:solidFill>
                  <a:srgbClr val="00447C"/>
                </a:solidFill>
                <a:latin typeface="Minion Pro" panose="02040503050306020203" pitchFamily="18" charset="0"/>
                <a:cs typeface="Minion Pro"/>
              </a:rPr>
              <a:t>i</a:t>
            </a:r>
            <a:r>
              <a:rPr lang="en-US" sz="1005" i="1" dirty="0">
                <a:solidFill>
                  <a:srgbClr val="00447C"/>
                </a:solidFill>
                <a:latin typeface="Minion Pro" panose="02040503050306020203" pitchFamily="18" charset="0"/>
                <a:cs typeface="Minion Pro"/>
              </a:rPr>
              <a:t>s </a:t>
            </a:r>
            <a:r>
              <a:rPr lang="en-US" sz="1005" i="1" spc="13" dirty="0">
                <a:solidFill>
                  <a:srgbClr val="00447C"/>
                </a:solidFill>
                <a:latin typeface="Minion Pro" panose="02040503050306020203" pitchFamily="18" charset="0"/>
                <a:cs typeface="Minion Pro"/>
              </a:rPr>
              <a:t>comm</a:t>
            </a:r>
            <a:r>
              <a:rPr lang="en-US" sz="1005" i="1" spc="6" dirty="0">
                <a:solidFill>
                  <a:srgbClr val="00447C"/>
                </a:solidFill>
                <a:latin typeface="Minion Pro" panose="02040503050306020203" pitchFamily="18" charset="0"/>
                <a:cs typeface="Minion Pro"/>
              </a:rPr>
              <a:t>i</a:t>
            </a:r>
            <a:r>
              <a:rPr lang="en-US" sz="1005" i="1" spc="31" dirty="0">
                <a:solidFill>
                  <a:srgbClr val="00447C"/>
                </a:solidFill>
                <a:latin typeface="Minion Pro" panose="02040503050306020203" pitchFamily="18" charset="0"/>
                <a:cs typeface="Minion Pro"/>
              </a:rPr>
              <a:t>t</a:t>
            </a:r>
            <a:r>
              <a:rPr lang="en-US" sz="1005" i="1" spc="13" dirty="0">
                <a:solidFill>
                  <a:srgbClr val="00447C"/>
                </a:solidFill>
                <a:latin typeface="Minion Pro" panose="02040503050306020203" pitchFamily="18" charset="0"/>
                <a:cs typeface="Minion Pro"/>
              </a:rPr>
              <a:t>t</a:t>
            </a:r>
            <a:r>
              <a:rPr lang="en-US" sz="1005" i="1" spc="19" dirty="0">
                <a:solidFill>
                  <a:srgbClr val="00447C"/>
                </a:solidFill>
                <a:latin typeface="Minion Pro" panose="02040503050306020203" pitchFamily="18" charset="0"/>
                <a:cs typeface="Minion Pro"/>
              </a:rPr>
              <a:t>e</a:t>
            </a:r>
            <a:r>
              <a:rPr lang="en-US" sz="1005" i="1" dirty="0">
                <a:solidFill>
                  <a:srgbClr val="00447C"/>
                </a:solidFill>
                <a:latin typeface="Minion Pro" panose="02040503050306020203" pitchFamily="18" charset="0"/>
                <a:cs typeface="Minion Pro"/>
              </a:rPr>
              <a:t>d </a:t>
            </a:r>
            <a:r>
              <a:rPr lang="en-US" sz="1005" i="1" spc="13" dirty="0">
                <a:solidFill>
                  <a:srgbClr val="00447C"/>
                </a:solidFill>
                <a:latin typeface="Minion Pro" panose="02040503050306020203" pitchFamily="18" charset="0"/>
                <a:cs typeface="Minion Pro"/>
              </a:rPr>
              <a:t>t</a:t>
            </a:r>
            <a:r>
              <a:rPr lang="en-US" sz="1005" i="1" dirty="0">
                <a:solidFill>
                  <a:srgbClr val="00447C"/>
                </a:solidFill>
                <a:latin typeface="Minion Pro" panose="02040503050306020203" pitchFamily="18" charset="0"/>
                <a:cs typeface="Minion Pro"/>
              </a:rPr>
              <a:t>o </a:t>
            </a:r>
            <a:r>
              <a:rPr lang="en-US" sz="1005" i="1" spc="13" dirty="0">
                <a:solidFill>
                  <a:srgbClr val="00447C"/>
                </a:solidFill>
                <a:latin typeface="Minion Pro" panose="02040503050306020203" pitchFamily="18" charset="0"/>
                <a:cs typeface="Minion Pro"/>
              </a:rPr>
              <a:t>p</a:t>
            </a:r>
            <a:r>
              <a:rPr lang="en-US" sz="1005" i="1" dirty="0">
                <a:solidFill>
                  <a:srgbClr val="00447C"/>
                </a:solidFill>
                <a:latin typeface="Minion Pro" panose="02040503050306020203" pitchFamily="18" charset="0"/>
                <a:cs typeface="Minion Pro"/>
              </a:rPr>
              <a:t>r</a:t>
            </a:r>
            <a:r>
              <a:rPr lang="en-US" sz="1005" i="1" spc="13" dirty="0">
                <a:solidFill>
                  <a:srgbClr val="00447C"/>
                </a:solidFill>
                <a:latin typeface="Minion Pro" panose="02040503050306020203" pitchFamily="18" charset="0"/>
                <a:cs typeface="Minion Pro"/>
              </a:rPr>
              <a:t>o</a:t>
            </a:r>
            <a:r>
              <a:rPr lang="en-US" sz="1005" i="1" spc="26" dirty="0">
                <a:solidFill>
                  <a:srgbClr val="00447C"/>
                </a:solidFill>
                <a:latin typeface="Minion Pro" panose="02040503050306020203" pitchFamily="18" charset="0"/>
                <a:cs typeface="Minion Pro"/>
              </a:rPr>
              <a:t>v</a:t>
            </a:r>
            <a:r>
              <a:rPr lang="en-US" sz="1005" i="1" spc="13" dirty="0">
                <a:solidFill>
                  <a:srgbClr val="00447C"/>
                </a:solidFill>
                <a:latin typeface="Minion Pro" panose="02040503050306020203" pitchFamily="18" charset="0"/>
                <a:cs typeface="Minion Pro"/>
              </a:rPr>
              <a:t>idi</a:t>
            </a:r>
            <a:r>
              <a:rPr lang="en-US" sz="1005" i="1" spc="6" dirty="0">
                <a:solidFill>
                  <a:srgbClr val="00447C"/>
                </a:solidFill>
                <a:latin typeface="Minion Pro" panose="02040503050306020203" pitchFamily="18" charset="0"/>
                <a:cs typeface="Minion Pro"/>
              </a:rPr>
              <a:t>n</a:t>
            </a:r>
            <a:r>
              <a:rPr lang="en-US" sz="1005" i="1" dirty="0">
                <a:solidFill>
                  <a:srgbClr val="00447C"/>
                </a:solidFill>
                <a:latin typeface="Minion Pro" panose="02040503050306020203" pitchFamily="18" charset="0"/>
                <a:cs typeface="Minion Pro"/>
              </a:rPr>
              <a:t>g </a:t>
            </a:r>
            <a:r>
              <a:rPr lang="en-US" sz="1005" i="1" spc="13" dirty="0">
                <a:solidFill>
                  <a:srgbClr val="00447C"/>
                </a:solidFill>
                <a:latin typeface="Minion Pro" panose="02040503050306020203" pitchFamily="18" charset="0"/>
                <a:cs typeface="Minion Pro"/>
              </a:rPr>
              <a:t>an</a:t>
            </a:r>
            <a:r>
              <a:rPr lang="en-US" sz="1005" i="1" dirty="0">
                <a:solidFill>
                  <a:srgbClr val="00447C"/>
                </a:solidFill>
                <a:latin typeface="Minion Pro" panose="02040503050306020203" pitchFamily="18" charset="0"/>
                <a:cs typeface="Minion Pro"/>
              </a:rPr>
              <a:t>d </a:t>
            </a:r>
            <a:r>
              <a:rPr lang="en-US" sz="1005" i="1" spc="6" dirty="0">
                <a:solidFill>
                  <a:srgbClr val="00447C"/>
                </a:solidFill>
                <a:latin typeface="Minion Pro" panose="02040503050306020203" pitchFamily="18" charset="0"/>
                <a:cs typeface="Minion Pro"/>
              </a:rPr>
              <a:t>f</a:t>
            </a:r>
            <a:r>
              <a:rPr lang="en-US" sz="1005" i="1" spc="19" dirty="0">
                <a:solidFill>
                  <a:srgbClr val="00447C"/>
                </a:solidFill>
                <a:latin typeface="Minion Pro" panose="02040503050306020203" pitchFamily="18" charset="0"/>
                <a:cs typeface="Minion Pro"/>
              </a:rPr>
              <a:t>ac</a:t>
            </a:r>
            <a:r>
              <a:rPr lang="en-US" sz="1005" i="1" spc="13" dirty="0">
                <a:solidFill>
                  <a:srgbClr val="00447C"/>
                </a:solidFill>
                <a:latin typeface="Minion Pro" panose="02040503050306020203" pitchFamily="18" charset="0"/>
                <a:cs typeface="Minion Pro"/>
              </a:rPr>
              <a:t>il</a:t>
            </a:r>
            <a:r>
              <a:rPr lang="en-US" sz="1005" i="1" spc="6" dirty="0">
                <a:solidFill>
                  <a:srgbClr val="00447C"/>
                </a:solidFill>
                <a:latin typeface="Minion Pro" panose="02040503050306020203" pitchFamily="18" charset="0"/>
                <a:cs typeface="Minion Pro"/>
              </a:rPr>
              <a:t>i</a:t>
            </a:r>
            <a:r>
              <a:rPr lang="en-US" sz="1005" i="1" spc="13" dirty="0">
                <a:solidFill>
                  <a:srgbClr val="00447C"/>
                </a:solidFill>
                <a:latin typeface="Minion Pro" panose="02040503050306020203" pitchFamily="18" charset="0"/>
                <a:cs typeface="Minion Pro"/>
              </a:rPr>
              <a:t>tati</a:t>
            </a:r>
            <a:r>
              <a:rPr lang="en-US" sz="1005" i="1" spc="6" dirty="0">
                <a:solidFill>
                  <a:srgbClr val="00447C"/>
                </a:solidFill>
                <a:latin typeface="Minion Pro" panose="02040503050306020203" pitchFamily="18" charset="0"/>
                <a:cs typeface="Minion Pro"/>
              </a:rPr>
              <a:t>n</a:t>
            </a:r>
            <a:r>
              <a:rPr lang="en-US" sz="1005" i="1" dirty="0">
                <a:solidFill>
                  <a:srgbClr val="00447C"/>
                </a:solidFill>
                <a:latin typeface="Minion Pro" panose="02040503050306020203" pitchFamily="18" charset="0"/>
                <a:cs typeface="Minion Pro"/>
              </a:rPr>
              <a:t>g </a:t>
            </a:r>
            <a:r>
              <a:rPr lang="en-US" sz="1005" i="1" spc="31" dirty="0">
                <a:solidFill>
                  <a:srgbClr val="00447C"/>
                </a:solidFill>
                <a:latin typeface="Minion Pro" panose="02040503050306020203" pitchFamily="18" charset="0"/>
                <a:cs typeface="Minion Pro"/>
              </a:rPr>
              <a:t>f</a:t>
            </a:r>
            <a:r>
              <a:rPr lang="en-US" sz="1005" i="1" spc="13" dirty="0">
                <a:solidFill>
                  <a:srgbClr val="00447C"/>
                </a:solidFill>
                <a:latin typeface="Minion Pro" panose="02040503050306020203" pitchFamily="18" charset="0"/>
                <a:cs typeface="Minion Pro"/>
              </a:rPr>
              <a:t>undi</a:t>
            </a:r>
            <a:r>
              <a:rPr lang="en-US" sz="1005" i="1" spc="6" dirty="0">
                <a:solidFill>
                  <a:srgbClr val="00447C"/>
                </a:solidFill>
                <a:latin typeface="Minion Pro" panose="02040503050306020203" pitchFamily="18" charset="0"/>
                <a:cs typeface="Minion Pro"/>
              </a:rPr>
              <a:t>n</a:t>
            </a:r>
            <a:r>
              <a:rPr lang="en-US" sz="1005" i="1" dirty="0">
                <a:solidFill>
                  <a:srgbClr val="00447C"/>
                </a:solidFill>
                <a:latin typeface="Minion Pro" panose="02040503050306020203" pitchFamily="18" charset="0"/>
                <a:cs typeface="Minion Pro"/>
              </a:rPr>
              <a:t>g </a:t>
            </a:r>
            <a:r>
              <a:rPr lang="en-US" sz="1005" i="1" spc="6" dirty="0">
                <a:solidFill>
                  <a:srgbClr val="00447C"/>
                </a:solidFill>
                <a:latin typeface="Minion Pro" panose="02040503050306020203" pitchFamily="18" charset="0"/>
                <a:cs typeface="Minion Pro"/>
              </a:rPr>
              <a:t>f</a:t>
            </a:r>
            <a:r>
              <a:rPr lang="en-US" sz="1005" i="1" spc="13" dirty="0">
                <a:solidFill>
                  <a:srgbClr val="00447C"/>
                </a:solidFill>
                <a:latin typeface="Minion Pro" panose="02040503050306020203" pitchFamily="18" charset="0"/>
                <a:cs typeface="Minion Pro"/>
              </a:rPr>
              <a:t>o</a:t>
            </a:r>
            <a:r>
              <a:rPr lang="en-US" sz="1005" i="1" dirty="0">
                <a:solidFill>
                  <a:srgbClr val="00447C"/>
                </a:solidFill>
                <a:latin typeface="Minion Pro" panose="02040503050306020203" pitchFamily="18" charset="0"/>
                <a:cs typeface="Minion Pro"/>
              </a:rPr>
              <a:t>r </a:t>
            </a:r>
            <a:r>
              <a:rPr lang="en-US" sz="1005" i="1" spc="13" dirty="0">
                <a:solidFill>
                  <a:srgbClr val="00447C"/>
                </a:solidFill>
                <a:latin typeface="Minion Pro" panose="02040503050306020203" pitchFamily="18" charset="0"/>
                <a:cs typeface="Minion Pro"/>
              </a:rPr>
              <a:t>com</a:t>
            </a:r>
            <a:r>
              <a:rPr lang="en-US" sz="1005" i="1" spc="6" dirty="0">
                <a:solidFill>
                  <a:srgbClr val="00447C"/>
                </a:solidFill>
                <a:latin typeface="Minion Pro" panose="02040503050306020203" pitchFamily="18" charset="0"/>
                <a:cs typeface="Minion Pro"/>
              </a:rPr>
              <a:t>p</a:t>
            </a:r>
            <a:r>
              <a:rPr lang="en-US" sz="1005" i="1" spc="13" dirty="0">
                <a:solidFill>
                  <a:srgbClr val="00447C"/>
                </a:solidFill>
                <a:latin typeface="Minion Pro" panose="02040503050306020203" pitchFamily="18" charset="0"/>
                <a:cs typeface="Minion Pro"/>
              </a:rPr>
              <a:t>a</a:t>
            </a:r>
            <a:r>
              <a:rPr lang="en-US" sz="1005" i="1" spc="6" dirty="0">
                <a:solidFill>
                  <a:srgbClr val="00447C"/>
                </a:solidFill>
                <a:latin typeface="Minion Pro" panose="02040503050306020203" pitchFamily="18" charset="0"/>
                <a:cs typeface="Minion Pro"/>
              </a:rPr>
              <a:t>n</a:t>
            </a:r>
            <a:r>
              <a:rPr lang="en-US" sz="1005" i="1" spc="13" dirty="0">
                <a:solidFill>
                  <a:srgbClr val="00447C"/>
                </a:solidFill>
                <a:latin typeface="Minion Pro" panose="02040503050306020203" pitchFamily="18" charset="0"/>
                <a:cs typeface="Minion Pro"/>
              </a:rPr>
              <a:t>i</a:t>
            </a:r>
            <a:r>
              <a:rPr lang="en-US" sz="1005" i="1" spc="26" dirty="0">
                <a:solidFill>
                  <a:srgbClr val="00447C"/>
                </a:solidFill>
                <a:latin typeface="Minion Pro" panose="02040503050306020203" pitchFamily="18" charset="0"/>
                <a:cs typeface="Minion Pro"/>
              </a:rPr>
              <a:t>e</a:t>
            </a:r>
            <a:r>
              <a:rPr lang="en-US" sz="1005" i="1" dirty="0">
                <a:solidFill>
                  <a:srgbClr val="00447C"/>
                </a:solidFill>
                <a:latin typeface="Minion Pro" panose="02040503050306020203" pitchFamily="18" charset="0"/>
                <a:cs typeface="Minion Pro"/>
              </a:rPr>
              <a:t>s </a:t>
            </a:r>
            <a:r>
              <a:rPr lang="en-US" sz="1005" i="1" spc="13" dirty="0">
                <a:solidFill>
                  <a:srgbClr val="00447C"/>
                </a:solidFill>
                <a:latin typeface="Minion Pro" panose="02040503050306020203" pitchFamily="18" charset="0"/>
                <a:cs typeface="Minion Pro"/>
              </a:rPr>
              <a:t>an</a:t>
            </a:r>
            <a:r>
              <a:rPr lang="en-US" sz="1005" i="1" dirty="0">
                <a:solidFill>
                  <a:srgbClr val="00447C"/>
                </a:solidFill>
                <a:latin typeface="Minion Pro" panose="02040503050306020203" pitchFamily="18" charset="0"/>
                <a:cs typeface="Minion Pro"/>
              </a:rPr>
              <a:t>d </a:t>
            </a:r>
            <a:r>
              <a:rPr lang="en-US" sz="1005" i="1" spc="13" dirty="0">
                <a:solidFill>
                  <a:srgbClr val="00447C"/>
                </a:solidFill>
                <a:latin typeface="Minion Pro" panose="02040503050306020203" pitchFamily="18" charset="0"/>
                <a:cs typeface="Minion Pro"/>
              </a:rPr>
              <a:t>com</a:t>
            </a:r>
            <a:r>
              <a:rPr lang="en-US" sz="1005" i="1" spc="6" dirty="0">
                <a:solidFill>
                  <a:srgbClr val="00447C"/>
                </a:solidFill>
                <a:latin typeface="Minion Pro" panose="02040503050306020203" pitchFamily="18" charset="0"/>
                <a:cs typeface="Minion Pro"/>
              </a:rPr>
              <a:t>m</a:t>
            </a:r>
            <a:r>
              <a:rPr lang="en-US" sz="1005" i="1" spc="13" dirty="0">
                <a:solidFill>
                  <a:srgbClr val="00447C"/>
                </a:solidFill>
                <a:latin typeface="Minion Pro" panose="02040503050306020203" pitchFamily="18" charset="0"/>
                <a:cs typeface="Minion Pro"/>
              </a:rPr>
              <a:t>u</a:t>
            </a:r>
            <a:r>
              <a:rPr lang="en-US" sz="1005" i="1" spc="6" dirty="0">
                <a:solidFill>
                  <a:srgbClr val="00447C"/>
                </a:solidFill>
                <a:latin typeface="Minion Pro" panose="02040503050306020203" pitchFamily="18" charset="0"/>
                <a:cs typeface="Minion Pro"/>
              </a:rPr>
              <a:t>ni</a:t>
            </a:r>
            <a:r>
              <a:rPr lang="en-US" sz="1005" i="1" spc="13" dirty="0">
                <a:solidFill>
                  <a:srgbClr val="00447C"/>
                </a:solidFill>
                <a:latin typeface="Minion Pro" panose="02040503050306020203" pitchFamily="18" charset="0"/>
                <a:cs typeface="Minion Pro"/>
              </a:rPr>
              <a:t>ti</a:t>
            </a:r>
            <a:r>
              <a:rPr lang="en-US" sz="1005" i="1" spc="26" dirty="0">
                <a:solidFill>
                  <a:srgbClr val="00447C"/>
                </a:solidFill>
                <a:latin typeface="Minion Pro" panose="02040503050306020203" pitchFamily="18" charset="0"/>
                <a:cs typeface="Minion Pro"/>
              </a:rPr>
              <a:t>e</a:t>
            </a:r>
            <a:r>
              <a:rPr lang="en-US" sz="1005" i="1" dirty="0">
                <a:solidFill>
                  <a:srgbClr val="00447C"/>
                </a:solidFill>
                <a:latin typeface="Minion Pro" panose="02040503050306020203" pitchFamily="18" charset="0"/>
                <a:cs typeface="Minion Pro"/>
              </a:rPr>
              <a:t>s </a:t>
            </a:r>
            <a:r>
              <a:rPr lang="en-US" sz="1005" i="1" spc="26" dirty="0">
                <a:solidFill>
                  <a:srgbClr val="00447C"/>
                </a:solidFill>
                <a:latin typeface="Minion Pro" panose="02040503050306020203" pitchFamily="18" charset="0"/>
                <a:cs typeface="Minion Pro"/>
              </a:rPr>
              <a:t>w</a:t>
            </a:r>
            <a:r>
              <a:rPr lang="en-US" sz="1005" i="1" spc="6" dirty="0">
                <a:solidFill>
                  <a:srgbClr val="00447C"/>
                </a:solidFill>
                <a:latin typeface="Minion Pro" panose="02040503050306020203" pitchFamily="18" charset="0"/>
                <a:cs typeface="Minion Pro"/>
              </a:rPr>
              <a:t>i</a:t>
            </a:r>
            <a:r>
              <a:rPr lang="en-US" sz="1005" i="1" spc="13" dirty="0">
                <a:solidFill>
                  <a:srgbClr val="00447C"/>
                </a:solidFill>
                <a:latin typeface="Minion Pro" panose="02040503050306020203" pitchFamily="18" charset="0"/>
                <a:cs typeface="Minion Pro"/>
              </a:rPr>
              <a:t>t</a:t>
            </a:r>
            <a:r>
              <a:rPr lang="en-US" sz="1005" i="1" dirty="0">
                <a:solidFill>
                  <a:srgbClr val="00447C"/>
                </a:solidFill>
                <a:latin typeface="Minion Pro" panose="02040503050306020203" pitchFamily="18" charset="0"/>
                <a:cs typeface="Minion Pro"/>
              </a:rPr>
              <a:t>h </a:t>
            </a:r>
            <a:r>
              <a:rPr lang="en-US" sz="1005" i="1" spc="26" dirty="0">
                <a:solidFill>
                  <a:srgbClr val="00447C"/>
                </a:solidFill>
                <a:latin typeface="Minion Pro" panose="02040503050306020203" pitchFamily="18" charset="0"/>
                <a:cs typeface="Minion Pro"/>
              </a:rPr>
              <a:t>ex</a:t>
            </a:r>
            <a:r>
              <a:rPr lang="en-US" sz="1005" i="1" spc="6" dirty="0">
                <a:solidFill>
                  <a:srgbClr val="00447C"/>
                </a:solidFill>
                <a:latin typeface="Minion Pro" panose="02040503050306020203" pitchFamily="18" charset="0"/>
                <a:cs typeface="Minion Pro"/>
              </a:rPr>
              <a:t>p</a:t>
            </a:r>
            <a:r>
              <a:rPr lang="en-US" sz="1005" i="1" spc="13" dirty="0">
                <a:solidFill>
                  <a:srgbClr val="00447C"/>
                </a:solidFill>
                <a:latin typeface="Minion Pro" panose="02040503050306020203" pitchFamily="18" charset="0"/>
                <a:cs typeface="Minion Pro"/>
              </a:rPr>
              <a:t>a</a:t>
            </a:r>
            <a:r>
              <a:rPr lang="en-US" sz="1005" i="1" spc="31" dirty="0">
                <a:solidFill>
                  <a:srgbClr val="00447C"/>
                </a:solidFill>
                <a:latin typeface="Minion Pro" panose="02040503050306020203" pitchFamily="18" charset="0"/>
                <a:cs typeface="Minion Pro"/>
              </a:rPr>
              <a:t>n</a:t>
            </a:r>
            <a:r>
              <a:rPr lang="en-US" sz="1005" i="1" spc="19" dirty="0">
                <a:solidFill>
                  <a:srgbClr val="00447C"/>
                </a:solidFill>
                <a:latin typeface="Minion Pro" panose="02040503050306020203" pitchFamily="18" charset="0"/>
                <a:cs typeface="Minion Pro"/>
              </a:rPr>
              <a:t>s</a:t>
            </a:r>
            <a:r>
              <a:rPr lang="en-US" sz="1005" i="1" spc="13" dirty="0">
                <a:solidFill>
                  <a:srgbClr val="00447C"/>
                </a:solidFill>
                <a:latin typeface="Minion Pro" panose="02040503050306020203" pitchFamily="18" charset="0"/>
                <a:cs typeface="Minion Pro"/>
              </a:rPr>
              <a:t>io</a:t>
            </a:r>
            <a:r>
              <a:rPr lang="en-US" sz="1005" i="1" dirty="0">
                <a:solidFill>
                  <a:srgbClr val="00447C"/>
                </a:solidFill>
                <a:latin typeface="Minion Pro" panose="02040503050306020203" pitchFamily="18" charset="0"/>
                <a:cs typeface="Minion Pro"/>
              </a:rPr>
              <a:t>n </a:t>
            </a:r>
            <a:r>
              <a:rPr lang="en-US" sz="1005" i="1" spc="13" dirty="0">
                <a:solidFill>
                  <a:srgbClr val="00447C"/>
                </a:solidFill>
                <a:latin typeface="Minion Pro" panose="02040503050306020203" pitchFamily="18" charset="0"/>
                <a:cs typeface="Minion Pro"/>
              </a:rPr>
              <a:t>an</a:t>
            </a:r>
            <a:r>
              <a:rPr lang="en-US" sz="1005" i="1" dirty="0">
                <a:solidFill>
                  <a:srgbClr val="00447C"/>
                </a:solidFill>
                <a:latin typeface="Minion Pro" panose="02040503050306020203" pitchFamily="18" charset="0"/>
                <a:cs typeface="Minion Pro"/>
              </a:rPr>
              <a:t>d r</a:t>
            </a:r>
            <a:r>
              <a:rPr lang="en-US" sz="1005" i="1" spc="19" dirty="0">
                <a:solidFill>
                  <a:srgbClr val="00447C"/>
                </a:solidFill>
                <a:latin typeface="Minion Pro" panose="02040503050306020203" pitchFamily="18" charset="0"/>
                <a:cs typeface="Minion Pro"/>
              </a:rPr>
              <a:t>e</a:t>
            </a:r>
            <a:r>
              <a:rPr lang="en-US" sz="1005" i="1" spc="13" dirty="0">
                <a:solidFill>
                  <a:srgbClr val="00447C"/>
                </a:solidFill>
                <a:latin typeface="Minion Pro" panose="02040503050306020203" pitchFamily="18" charset="0"/>
                <a:cs typeface="Minion Pro"/>
              </a:rPr>
              <a:t>locatio</a:t>
            </a:r>
            <a:r>
              <a:rPr lang="en-US" sz="1005" i="1" dirty="0">
                <a:solidFill>
                  <a:srgbClr val="00447C"/>
                </a:solidFill>
                <a:latin typeface="Minion Pro" panose="02040503050306020203" pitchFamily="18" charset="0"/>
                <a:cs typeface="Minion Pro"/>
              </a:rPr>
              <a:t>n </a:t>
            </a:r>
            <a:r>
              <a:rPr lang="en-US" sz="1005" i="1" spc="13" dirty="0">
                <a:solidFill>
                  <a:srgbClr val="00447C"/>
                </a:solidFill>
                <a:latin typeface="Minion Pro" panose="02040503050306020203" pitchFamily="18" charset="0"/>
                <a:cs typeface="Minion Pro"/>
              </a:rPr>
              <a:t>p</a:t>
            </a:r>
            <a:r>
              <a:rPr lang="en-US" sz="1005" i="1" dirty="0">
                <a:solidFill>
                  <a:srgbClr val="00447C"/>
                </a:solidFill>
                <a:latin typeface="Minion Pro" panose="02040503050306020203" pitchFamily="18" charset="0"/>
                <a:cs typeface="Minion Pro"/>
              </a:rPr>
              <a:t>r</a:t>
            </a:r>
            <a:r>
              <a:rPr lang="en-US" sz="1005" i="1" spc="6" dirty="0">
                <a:solidFill>
                  <a:srgbClr val="00447C"/>
                </a:solidFill>
                <a:latin typeface="Minion Pro" panose="02040503050306020203" pitchFamily="18" charset="0"/>
                <a:cs typeface="Minion Pro"/>
              </a:rPr>
              <a:t>oj</a:t>
            </a:r>
            <a:r>
              <a:rPr lang="en-US" sz="1005" i="1" spc="19" dirty="0">
                <a:solidFill>
                  <a:srgbClr val="00447C"/>
                </a:solidFill>
                <a:latin typeface="Minion Pro" panose="02040503050306020203" pitchFamily="18" charset="0"/>
                <a:cs typeface="Minion Pro"/>
              </a:rPr>
              <a:t>ec</a:t>
            </a:r>
            <a:r>
              <a:rPr lang="en-US" sz="1005" i="1" spc="26" dirty="0">
                <a:solidFill>
                  <a:srgbClr val="00447C"/>
                </a:solidFill>
                <a:latin typeface="Minion Pro" panose="02040503050306020203" pitchFamily="18" charset="0"/>
                <a:cs typeface="Minion Pro"/>
              </a:rPr>
              <a:t>t</a:t>
            </a:r>
            <a:r>
              <a:rPr lang="en-US" sz="1005" i="1" dirty="0">
                <a:solidFill>
                  <a:srgbClr val="00447C"/>
                </a:solidFill>
                <a:latin typeface="Minion Pro" panose="02040503050306020203" pitchFamily="18" charset="0"/>
                <a:cs typeface="Minion Pro"/>
              </a:rPr>
              <a:t>s </a:t>
            </a:r>
            <a:r>
              <a:rPr lang="en-US" sz="1005" i="1" spc="13" dirty="0">
                <a:solidFill>
                  <a:srgbClr val="00447C"/>
                </a:solidFill>
                <a:latin typeface="Minion Pro" panose="02040503050306020203" pitchFamily="18" charset="0"/>
                <a:cs typeface="Minion Pro"/>
              </a:rPr>
              <a:t>i</a:t>
            </a:r>
            <a:r>
              <a:rPr lang="en-US" sz="1005" i="1" dirty="0">
                <a:solidFill>
                  <a:srgbClr val="00447C"/>
                </a:solidFill>
                <a:latin typeface="Minion Pro" panose="02040503050306020203" pitchFamily="18" charset="0"/>
                <a:cs typeface="Minion Pro"/>
              </a:rPr>
              <a:t>n </a:t>
            </a:r>
            <a:r>
              <a:rPr lang="en-US" sz="1005" i="1" spc="13" dirty="0">
                <a:solidFill>
                  <a:srgbClr val="00447C"/>
                </a:solidFill>
                <a:latin typeface="Minion Pro" panose="02040503050306020203" pitchFamily="18" charset="0"/>
                <a:cs typeface="Minion Pro"/>
              </a:rPr>
              <a:t>th</a:t>
            </a:r>
            <a:r>
              <a:rPr lang="en-US" sz="1005" i="1" dirty="0">
                <a:solidFill>
                  <a:srgbClr val="00447C"/>
                </a:solidFill>
                <a:latin typeface="Minion Pro" panose="02040503050306020203" pitchFamily="18" charset="0"/>
                <a:cs typeface="Minion Pro"/>
              </a:rPr>
              <a:t>e </a:t>
            </a:r>
            <a:r>
              <a:rPr lang="en-US" sz="1005" i="1" spc="13" dirty="0">
                <a:solidFill>
                  <a:srgbClr val="00447C"/>
                </a:solidFill>
                <a:latin typeface="Minion Pro" panose="02040503050306020203" pitchFamily="18" charset="0"/>
                <a:cs typeface="Minion Pro"/>
              </a:rPr>
              <a:t>stat</a:t>
            </a:r>
            <a:r>
              <a:rPr lang="en-US" sz="1005" i="1" spc="26" dirty="0">
                <a:solidFill>
                  <a:srgbClr val="00447C"/>
                </a:solidFill>
                <a:latin typeface="Minion Pro" panose="02040503050306020203" pitchFamily="18" charset="0"/>
                <a:cs typeface="Minion Pro"/>
              </a:rPr>
              <a:t>e</a:t>
            </a:r>
            <a:r>
              <a:rPr lang="en-US" sz="1005" i="1" dirty="0">
                <a:solidFill>
                  <a:srgbClr val="00447C"/>
                </a:solidFill>
                <a:latin typeface="Minion Pro" panose="02040503050306020203" pitchFamily="18" charset="0"/>
                <a:cs typeface="Minion Pro"/>
              </a:rPr>
              <a:t>. </a:t>
            </a:r>
            <a:r>
              <a:rPr lang="en-US" sz="1005" i="1" spc="19" dirty="0">
                <a:solidFill>
                  <a:srgbClr val="00447C"/>
                </a:solidFill>
                <a:latin typeface="Minion Pro" panose="02040503050306020203" pitchFamily="18" charset="0"/>
                <a:cs typeface="Minion Pro"/>
              </a:rPr>
              <a:t>Asse</a:t>
            </a:r>
            <a:r>
              <a:rPr lang="en-US" sz="1005" i="1" spc="6" dirty="0">
                <a:solidFill>
                  <a:srgbClr val="00447C"/>
                </a:solidFill>
                <a:latin typeface="Minion Pro" panose="02040503050306020203" pitchFamily="18" charset="0"/>
                <a:cs typeface="Minion Pro"/>
              </a:rPr>
              <a:t>t</a:t>
            </a:r>
            <a:r>
              <a:rPr lang="en-US" sz="1005" i="1" spc="19" dirty="0">
                <a:solidFill>
                  <a:srgbClr val="00447C"/>
                </a:solidFill>
                <a:latin typeface="Minion Pro" panose="02040503050306020203" pitchFamily="18" charset="0"/>
                <a:cs typeface="Minion Pro"/>
              </a:rPr>
              <a:t>-</a:t>
            </a:r>
            <a:r>
              <a:rPr lang="en-US" sz="1005" i="1" spc="13" dirty="0">
                <a:solidFill>
                  <a:srgbClr val="00447C"/>
                </a:solidFill>
                <a:latin typeface="Minion Pro" panose="02040503050306020203" pitchFamily="18" charset="0"/>
                <a:cs typeface="Minion Pro"/>
              </a:rPr>
              <a:t>b</a:t>
            </a:r>
            <a:r>
              <a:rPr lang="en-US" sz="1005" i="1" spc="31" dirty="0">
                <a:solidFill>
                  <a:srgbClr val="00447C"/>
                </a:solidFill>
                <a:latin typeface="Minion Pro" panose="02040503050306020203" pitchFamily="18" charset="0"/>
                <a:cs typeface="Minion Pro"/>
              </a:rPr>
              <a:t>a</a:t>
            </a:r>
            <a:r>
              <a:rPr lang="en-US" sz="1005" i="1" spc="19" dirty="0">
                <a:solidFill>
                  <a:srgbClr val="00447C"/>
                </a:solidFill>
                <a:latin typeface="Minion Pro" panose="02040503050306020203" pitchFamily="18" charset="0"/>
                <a:cs typeface="Minion Pro"/>
              </a:rPr>
              <a:t>se</a:t>
            </a:r>
            <a:r>
              <a:rPr lang="en-US" sz="1005" i="1" dirty="0">
                <a:solidFill>
                  <a:srgbClr val="00447C"/>
                </a:solidFill>
                <a:latin typeface="Minion Pro" panose="02040503050306020203" pitchFamily="18" charset="0"/>
                <a:cs typeface="Minion Pro"/>
              </a:rPr>
              <a:t>d </a:t>
            </a:r>
            <a:r>
              <a:rPr lang="en-US" sz="1005" i="1" spc="13" dirty="0">
                <a:solidFill>
                  <a:srgbClr val="00447C"/>
                </a:solidFill>
                <a:latin typeface="Minion Pro" panose="02040503050306020203" pitchFamily="18" charset="0"/>
                <a:cs typeface="Minion Pro"/>
              </a:rPr>
              <a:t>loa</a:t>
            </a:r>
            <a:r>
              <a:rPr lang="en-US" sz="1005" i="1" spc="26" dirty="0">
                <a:solidFill>
                  <a:srgbClr val="00447C"/>
                </a:solidFill>
                <a:latin typeface="Minion Pro" panose="02040503050306020203" pitchFamily="18" charset="0"/>
                <a:cs typeface="Minion Pro"/>
              </a:rPr>
              <a:t>n</a:t>
            </a:r>
            <a:r>
              <a:rPr lang="en-US" sz="1005" i="1" dirty="0">
                <a:solidFill>
                  <a:srgbClr val="00447C"/>
                </a:solidFill>
                <a:latin typeface="Minion Pro" panose="02040503050306020203" pitchFamily="18" charset="0"/>
                <a:cs typeface="Minion Pro"/>
              </a:rPr>
              <a:t>s </a:t>
            </a:r>
            <a:r>
              <a:rPr lang="en-US" sz="1005" i="1" spc="6" dirty="0">
                <a:solidFill>
                  <a:srgbClr val="00447C"/>
                </a:solidFill>
                <a:latin typeface="Minion Pro" panose="02040503050306020203" pitchFamily="18" charset="0"/>
                <a:cs typeface="Minion Pro"/>
              </a:rPr>
              <a:t>f</a:t>
            </a:r>
            <a:r>
              <a:rPr lang="en-US" sz="1005" i="1" spc="13" dirty="0">
                <a:solidFill>
                  <a:srgbClr val="00447C"/>
                </a:solidFill>
                <a:latin typeface="Minion Pro" panose="02040503050306020203" pitchFamily="18" charset="0"/>
                <a:cs typeface="Minion Pro"/>
              </a:rPr>
              <a:t>o</a:t>
            </a:r>
            <a:r>
              <a:rPr lang="en-US" sz="1005" i="1" dirty="0">
                <a:solidFill>
                  <a:srgbClr val="00447C"/>
                </a:solidFill>
                <a:latin typeface="Minion Pro" panose="02040503050306020203" pitchFamily="18" charset="0"/>
                <a:cs typeface="Minion Pro"/>
              </a:rPr>
              <a:t>r </a:t>
            </a:r>
            <a:r>
              <a:rPr lang="en-US" sz="1005" i="1" spc="13" dirty="0">
                <a:solidFill>
                  <a:srgbClr val="00447C"/>
                </a:solidFill>
                <a:latin typeface="Minion Pro" panose="02040503050306020203" pitchFamily="18" charset="0"/>
                <a:cs typeface="Minion Pro"/>
              </a:rPr>
              <a:t>com</a:t>
            </a:r>
            <a:r>
              <a:rPr lang="en-US" sz="1005" i="1" spc="6" dirty="0">
                <a:solidFill>
                  <a:srgbClr val="00447C"/>
                </a:solidFill>
                <a:latin typeface="Minion Pro" panose="02040503050306020203" pitchFamily="18" charset="0"/>
                <a:cs typeface="Minion Pro"/>
              </a:rPr>
              <a:t>p</a:t>
            </a:r>
            <a:r>
              <a:rPr lang="en-US" sz="1005" i="1" spc="13" dirty="0">
                <a:solidFill>
                  <a:srgbClr val="00447C"/>
                </a:solidFill>
                <a:latin typeface="Minion Pro" panose="02040503050306020203" pitchFamily="18" charset="0"/>
                <a:cs typeface="Minion Pro"/>
              </a:rPr>
              <a:t>a</a:t>
            </a:r>
            <a:r>
              <a:rPr lang="en-US" sz="1005" i="1" spc="6" dirty="0">
                <a:solidFill>
                  <a:srgbClr val="00447C"/>
                </a:solidFill>
                <a:latin typeface="Minion Pro" panose="02040503050306020203" pitchFamily="18" charset="0"/>
                <a:cs typeface="Minion Pro"/>
              </a:rPr>
              <a:t>n</a:t>
            </a:r>
            <a:r>
              <a:rPr lang="en-US" sz="1005" i="1" spc="13" dirty="0">
                <a:solidFill>
                  <a:srgbClr val="00447C"/>
                </a:solidFill>
                <a:latin typeface="Minion Pro" panose="02040503050306020203" pitchFamily="18" charset="0"/>
                <a:cs typeface="Minion Pro"/>
              </a:rPr>
              <a:t>i</a:t>
            </a:r>
            <a:r>
              <a:rPr lang="en-US" sz="1005" i="1" spc="26" dirty="0">
                <a:solidFill>
                  <a:srgbClr val="00447C"/>
                </a:solidFill>
                <a:latin typeface="Minion Pro" panose="02040503050306020203" pitchFamily="18" charset="0"/>
                <a:cs typeface="Minion Pro"/>
              </a:rPr>
              <a:t>e</a:t>
            </a:r>
            <a:r>
              <a:rPr lang="en-US" sz="1005" i="1" spc="19" dirty="0">
                <a:solidFill>
                  <a:srgbClr val="00447C"/>
                </a:solidFill>
                <a:latin typeface="Minion Pro" panose="02040503050306020203" pitchFamily="18" charset="0"/>
                <a:cs typeface="Minion Pro"/>
              </a:rPr>
              <a:t>s</a:t>
            </a:r>
            <a:r>
              <a:rPr lang="en-US" sz="1005" i="1" dirty="0">
                <a:solidFill>
                  <a:srgbClr val="00447C"/>
                </a:solidFill>
                <a:latin typeface="Minion Pro" panose="02040503050306020203" pitchFamily="18" charset="0"/>
                <a:cs typeface="Minion Pro"/>
              </a:rPr>
              <a:t>, </a:t>
            </a:r>
            <a:r>
              <a:rPr lang="en-US" sz="1005" i="1" spc="13" dirty="0">
                <a:solidFill>
                  <a:srgbClr val="00447C"/>
                </a:solidFill>
                <a:latin typeface="Minion Pro" panose="02040503050306020203" pitchFamily="18" charset="0"/>
                <a:cs typeface="Minion Pro"/>
              </a:rPr>
              <a:t>l</a:t>
            </a:r>
            <a:r>
              <a:rPr lang="en-US" sz="1005" i="1" spc="26" dirty="0">
                <a:solidFill>
                  <a:srgbClr val="00447C"/>
                </a:solidFill>
                <a:latin typeface="Minion Pro" panose="02040503050306020203" pitchFamily="18" charset="0"/>
                <a:cs typeface="Minion Pro"/>
              </a:rPr>
              <a:t>e</a:t>
            </a:r>
            <a:r>
              <a:rPr lang="en-US" sz="1005" i="1" dirty="0">
                <a:solidFill>
                  <a:srgbClr val="00447C"/>
                </a:solidFill>
                <a:latin typeface="Minion Pro" panose="02040503050306020203" pitchFamily="18" charset="0"/>
                <a:cs typeface="Minion Pro"/>
              </a:rPr>
              <a:t>v</a:t>
            </a:r>
            <a:r>
              <a:rPr lang="en-US" sz="1005" i="1" spc="26" dirty="0">
                <a:solidFill>
                  <a:srgbClr val="00447C"/>
                </a:solidFill>
                <a:latin typeface="Minion Pro" panose="02040503050306020203" pitchFamily="18" charset="0"/>
                <a:cs typeface="Minion Pro"/>
              </a:rPr>
              <a:t>e</a:t>
            </a:r>
            <a:r>
              <a:rPr lang="en-US" sz="1005" i="1" dirty="0">
                <a:solidFill>
                  <a:srgbClr val="00447C"/>
                </a:solidFill>
                <a:latin typeface="Minion Pro" panose="02040503050306020203" pitchFamily="18" charset="0"/>
                <a:cs typeface="Minion Pro"/>
              </a:rPr>
              <a:t>r</a:t>
            </a:r>
            <a:r>
              <a:rPr lang="en-US" sz="1005" i="1" spc="6" dirty="0">
                <a:solidFill>
                  <a:srgbClr val="00447C"/>
                </a:solidFill>
                <a:latin typeface="Minion Pro" panose="02040503050306020203" pitchFamily="18" charset="0"/>
                <a:cs typeface="Minion Pro"/>
              </a:rPr>
              <a:t>a</a:t>
            </a:r>
            <a:r>
              <a:rPr lang="en-US" sz="1005" i="1" spc="13" dirty="0">
                <a:solidFill>
                  <a:srgbClr val="00447C"/>
                </a:solidFill>
                <a:latin typeface="Minion Pro" panose="02040503050306020203" pitchFamily="18" charset="0"/>
                <a:cs typeface="Minion Pro"/>
              </a:rPr>
              <a:t>g</a:t>
            </a:r>
            <a:r>
              <a:rPr lang="en-US" sz="1005" i="1" spc="19" dirty="0">
                <a:solidFill>
                  <a:srgbClr val="00447C"/>
                </a:solidFill>
                <a:latin typeface="Minion Pro" panose="02040503050306020203" pitchFamily="18" charset="0"/>
                <a:cs typeface="Minion Pro"/>
              </a:rPr>
              <a:t>e</a:t>
            </a:r>
            <a:r>
              <a:rPr lang="en-US" sz="1005" i="1" dirty="0">
                <a:solidFill>
                  <a:srgbClr val="00447C"/>
                </a:solidFill>
                <a:latin typeface="Minion Pro" panose="02040503050306020203" pitchFamily="18" charset="0"/>
                <a:cs typeface="Minion Pro"/>
              </a:rPr>
              <a:t>d </a:t>
            </a:r>
            <a:r>
              <a:rPr lang="en-US" sz="1005" i="1" spc="13" dirty="0">
                <a:solidFill>
                  <a:srgbClr val="00447C"/>
                </a:solidFill>
                <a:latin typeface="Minion Pro" panose="02040503050306020203" pitchFamily="18" charset="0"/>
                <a:cs typeface="Minion Pro"/>
              </a:rPr>
              <a:t>loa</a:t>
            </a:r>
            <a:r>
              <a:rPr lang="en-US" sz="1005" i="1" spc="31" dirty="0">
                <a:solidFill>
                  <a:srgbClr val="00447C"/>
                </a:solidFill>
                <a:latin typeface="Minion Pro" panose="02040503050306020203" pitchFamily="18" charset="0"/>
                <a:cs typeface="Minion Pro"/>
              </a:rPr>
              <a:t>n</a:t>
            </a:r>
            <a:r>
              <a:rPr lang="en-US" sz="1005" i="1" dirty="0">
                <a:solidFill>
                  <a:srgbClr val="00447C"/>
                </a:solidFill>
                <a:latin typeface="Minion Pro" panose="02040503050306020203" pitchFamily="18" charset="0"/>
                <a:cs typeface="Minion Pro"/>
              </a:rPr>
              <a:t>s </a:t>
            </a:r>
            <a:r>
              <a:rPr lang="en-US" sz="1005" i="1" spc="13" dirty="0">
                <a:solidFill>
                  <a:srgbClr val="00447C"/>
                </a:solidFill>
                <a:latin typeface="Minion Pro" panose="02040503050306020203" pitchFamily="18" charset="0"/>
                <a:cs typeface="Minion Pro"/>
              </a:rPr>
              <a:t>t</a:t>
            </a:r>
            <a:r>
              <a:rPr lang="en-US" sz="1005" i="1" dirty="0">
                <a:solidFill>
                  <a:srgbClr val="00447C"/>
                </a:solidFill>
                <a:latin typeface="Minion Pro" panose="02040503050306020203" pitchFamily="18" charset="0"/>
                <a:cs typeface="Minion Pro"/>
              </a:rPr>
              <a:t>o </a:t>
            </a:r>
            <a:r>
              <a:rPr lang="en-US" sz="1005" i="1" spc="13" dirty="0">
                <a:solidFill>
                  <a:srgbClr val="00447C"/>
                </a:solidFill>
                <a:latin typeface="Minion Pro" panose="02040503050306020203" pitchFamily="18" charset="0"/>
                <a:cs typeface="Minion Pro"/>
              </a:rPr>
              <a:t>com</a:t>
            </a:r>
            <a:r>
              <a:rPr lang="en-US" sz="1005" i="1" spc="6" dirty="0">
                <a:solidFill>
                  <a:srgbClr val="00447C"/>
                </a:solidFill>
                <a:latin typeface="Minion Pro" panose="02040503050306020203" pitchFamily="18" charset="0"/>
                <a:cs typeface="Minion Pro"/>
              </a:rPr>
              <a:t>m</a:t>
            </a:r>
            <a:r>
              <a:rPr lang="en-US" sz="1005" i="1" spc="13" dirty="0">
                <a:solidFill>
                  <a:srgbClr val="00447C"/>
                </a:solidFill>
                <a:latin typeface="Minion Pro" panose="02040503050306020203" pitchFamily="18" charset="0"/>
                <a:cs typeface="Minion Pro"/>
              </a:rPr>
              <a:t>u</a:t>
            </a:r>
            <a:r>
              <a:rPr lang="en-US" sz="1005" i="1" spc="6" dirty="0">
                <a:solidFill>
                  <a:srgbClr val="00447C"/>
                </a:solidFill>
                <a:latin typeface="Minion Pro" panose="02040503050306020203" pitchFamily="18" charset="0"/>
                <a:cs typeface="Minion Pro"/>
              </a:rPr>
              <a:t>ni</a:t>
            </a:r>
            <a:r>
              <a:rPr lang="en-US" sz="1005" i="1" spc="13" dirty="0">
                <a:solidFill>
                  <a:srgbClr val="00447C"/>
                </a:solidFill>
                <a:latin typeface="Minion Pro" panose="02040503050306020203" pitchFamily="18" charset="0"/>
                <a:cs typeface="Minion Pro"/>
              </a:rPr>
              <a:t>ti</a:t>
            </a:r>
            <a:r>
              <a:rPr lang="en-US" sz="1005" i="1" spc="26" dirty="0">
                <a:solidFill>
                  <a:srgbClr val="00447C"/>
                </a:solidFill>
                <a:latin typeface="Minion Pro" panose="02040503050306020203" pitchFamily="18" charset="0"/>
                <a:cs typeface="Minion Pro"/>
              </a:rPr>
              <a:t>e</a:t>
            </a:r>
            <a:r>
              <a:rPr lang="en-US" sz="1005" i="1" dirty="0">
                <a:solidFill>
                  <a:srgbClr val="00447C"/>
                </a:solidFill>
                <a:latin typeface="Minion Pro" panose="02040503050306020203" pitchFamily="18" charset="0"/>
                <a:cs typeface="Minion Pro"/>
              </a:rPr>
              <a:t>s </a:t>
            </a:r>
            <a:r>
              <a:rPr lang="en-US" sz="1005" i="1" spc="13" dirty="0">
                <a:solidFill>
                  <a:srgbClr val="00447C"/>
                </a:solidFill>
                <a:latin typeface="Minion Pro" panose="02040503050306020203" pitchFamily="18" charset="0"/>
                <a:cs typeface="Minion Pro"/>
              </a:rPr>
              <a:t>an</a:t>
            </a:r>
            <a:r>
              <a:rPr lang="en-US" sz="1005" i="1" dirty="0">
                <a:solidFill>
                  <a:srgbClr val="00447C"/>
                </a:solidFill>
                <a:latin typeface="Minion Pro" panose="02040503050306020203" pitchFamily="18" charset="0"/>
                <a:cs typeface="Minion Pro"/>
              </a:rPr>
              <a:t>d </a:t>
            </a:r>
            <a:r>
              <a:rPr lang="en-US" sz="1005" i="1" spc="13" dirty="0">
                <a:solidFill>
                  <a:srgbClr val="00447C"/>
                </a:solidFill>
                <a:latin typeface="Minion Pro" panose="02040503050306020203" pitchFamily="18" charset="0"/>
                <a:cs typeface="Minion Pro"/>
              </a:rPr>
              <a:t>t</a:t>
            </a:r>
            <a:r>
              <a:rPr lang="en-US" sz="1005" i="1" spc="31" dirty="0">
                <a:solidFill>
                  <a:srgbClr val="00447C"/>
                </a:solidFill>
                <a:latin typeface="Minion Pro" panose="02040503050306020203" pitchFamily="18" charset="0"/>
                <a:cs typeface="Minion Pro"/>
              </a:rPr>
              <a:t>a</a:t>
            </a:r>
            <a:r>
              <a:rPr lang="en-US" sz="1005" i="1" spc="19" dirty="0">
                <a:solidFill>
                  <a:srgbClr val="00447C"/>
                </a:solidFill>
                <a:latin typeface="Minion Pro" panose="02040503050306020203" pitchFamily="18" charset="0"/>
                <a:cs typeface="Minion Pro"/>
              </a:rPr>
              <a:t>x</a:t>
            </a:r>
            <a:r>
              <a:rPr lang="en-US" sz="1005" i="1" spc="26" dirty="0">
                <a:solidFill>
                  <a:srgbClr val="00447C"/>
                </a:solidFill>
                <a:latin typeface="Minion Pro" panose="02040503050306020203" pitchFamily="18" charset="0"/>
                <a:cs typeface="Minion Pro"/>
              </a:rPr>
              <a:t>-e</a:t>
            </a:r>
            <a:r>
              <a:rPr lang="en-US" sz="1005" i="1" spc="19" dirty="0">
                <a:solidFill>
                  <a:srgbClr val="00447C"/>
                </a:solidFill>
                <a:latin typeface="Minion Pro" panose="02040503050306020203" pitchFamily="18" charset="0"/>
                <a:cs typeface="Minion Pro"/>
              </a:rPr>
              <a:t>x</a:t>
            </a:r>
            <a:r>
              <a:rPr lang="en-US" sz="1005" i="1" spc="26" dirty="0">
                <a:solidFill>
                  <a:srgbClr val="00447C"/>
                </a:solidFill>
                <a:latin typeface="Minion Pro" panose="02040503050306020203" pitchFamily="18" charset="0"/>
                <a:cs typeface="Minion Pro"/>
              </a:rPr>
              <a:t>e</a:t>
            </a:r>
            <a:r>
              <a:rPr lang="en-US" sz="1005" i="1" spc="13" dirty="0">
                <a:solidFill>
                  <a:srgbClr val="00447C"/>
                </a:solidFill>
                <a:latin typeface="Minion Pro" panose="02040503050306020203" pitchFamily="18" charset="0"/>
                <a:cs typeface="Minion Pro"/>
              </a:rPr>
              <a:t>m</a:t>
            </a:r>
            <a:r>
              <a:rPr lang="en-US" sz="1005" i="1" spc="6" dirty="0">
                <a:solidFill>
                  <a:srgbClr val="00447C"/>
                </a:solidFill>
                <a:latin typeface="Minion Pro" panose="02040503050306020203" pitchFamily="18" charset="0"/>
                <a:cs typeface="Minion Pro"/>
              </a:rPr>
              <a:t>p</a:t>
            </a:r>
            <a:r>
              <a:rPr lang="en-US" sz="1005" i="1" dirty="0">
                <a:solidFill>
                  <a:srgbClr val="00447C"/>
                </a:solidFill>
                <a:latin typeface="Minion Pro" panose="02040503050306020203" pitchFamily="18" charset="0"/>
                <a:cs typeface="Minion Pro"/>
              </a:rPr>
              <a:t>t </a:t>
            </a:r>
            <a:r>
              <a:rPr lang="en-US" sz="1005" i="1" spc="13" dirty="0">
                <a:solidFill>
                  <a:srgbClr val="00447C"/>
                </a:solidFill>
                <a:latin typeface="Minion Pro" panose="02040503050306020203" pitchFamily="18" charset="0"/>
                <a:cs typeface="Minion Pro"/>
              </a:rPr>
              <a:t>bon</a:t>
            </a:r>
            <a:r>
              <a:rPr lang="en-US" sz="1005" i="1" spc="31" dirty="0">
                <a:solidFill>
                  <a:srgbClr val="00447C"/>
                </a:solidFill>
                <a:latin typeface="Minion Pro" panose="02040503050306020203" pitchFamily="18" charset="0"/>
                <a:cs typeface="Minion Pro"/>
              </a:rPr>
              <a:t>d</a:t>
            </a:r>
            <a:r>
              <a:rPr lang="en-US" sz="1005" i="1" dirty="0">
                <a:solidFill>
                  <a:srgbClr val="00447C"/>
                </a:solidFill>
                <a:latin typeface="Minion Pro" panose="02040503050306020203" pitchFamily="18" charset="0"/>
                <a:cs typeface="Minion Pro"/>
              </a:rPr>
              <a:t>s </a:t>
            </a:r>
            <a:r>
              <a:rPr lang="en-US" sz="1005" i="1" spc="13" dirty="0">
                <a:solidFill>
                  <a:srgbClr val="00447C"/>
                </a:solidFill>
                <a:latin typeface="Minion Pro" panose="02040503050306020203" pitchFamily="18" charset="0"/>
                <a:cs typeface="Minion Pro"/>
              </a:rPr>
              <a:t>a</a:t>
            </a:r>
            <a:r>
              <a:rPr lang="en-US" sz="1005" i="1" dirty="0">
                <a:solidFill>
                  <a:srgbClr val="00447C"/>
                </a:solidFill>
                <a:latin typeface="Minion Pro" panose="02040503050306020203" pitchFamily="18" charset="0"/>
                <a:cs typeface="Minion Pro"/>
              </a:rPr>
              <a:t>re </a:t>
            </a:r>
            <a:r>
              <a:rPr lang="en-US" sz="1005" i="1" spc="6" dirty="0">
                <a:solidFill>
                  <a:srgbClr val="00447C"/>
                </a:solidFill>
                <a:latin typeface="Minion Pro" panose="02040503050306020203" pitchFamily="18" charset="0"/>
                <a:cs typeface="Minion Pro"/>
              </a:rPr>
              <a:t>j</a:t>
            </a:r>
            <a:r>
              <a:rPr lang="en-US" sz="1005" i="1" spc="31" dirty="0">
                <a:solidFill>
                  <a:srgbClr val="00447C"/>
                </a:solidFill>
                <a:latin typeface="Minion Pro" panose="02040503050306020203" pitchFamily="18" charset="0"/>
                <a:cs typeface="Minion Pro"/>
              </a:rPr>
              <a:t>u</a:t>
            </a:r>
            <a:r>
              <a:rPr lang="en-US" sz="1005" i="1" spc="13" dirty="0">
                <a:solidFill>
                  <a:srgbClr val="00447C"/>
                </a:solidFill>
                <a:latin typeface="Minion Pro" panose="02040503050306020203" pitchFamily="18" charset="0"/>
                <a:cs typeface="Minion Pro"/>
              </a:rPr>
              <a:t>s</a:t>
            </a:r>
            <a:r>
              <a:rPr lang="en-US" sz="1005" i="1" dirty="0">
                <a:solidFill>
                  <a:srgbClr val="00447C"/>
                </a:solidFill>
                <a:latin typeface="Minion Pro" panose="02040503050306020203" pitchFamily="18" charset="0"/>
                <a:cs typeface="Minion Pro"/>
              </a:rPr>
              <a:t>t a </a:t>
            </a:r>
            <a:r>
              <a:rPr lang="en-US" sz="1005" i="1" spc="6" dirty="0">
                <a:solidFill>
                  <a:srgbClr val="00447C"/>
                </a:solidFill>
                <a:latin typeface="Minion Pro" panose="02040503050306020203" pitchFamily="18" charset="0"/>
                <a:cs typeface="Minion Pro"/>
              </a:rPr>
              <a:t>f</a:t>
            </a:r>
            <a:r>
              <a:rPr lang="en-US" sz="1005" i="1" spc="26" dirty="0">
                <a:solidFill>
                  <a:srgbClr val="00447C"/>
                </a:solidFill>
                <a:latin typeface="Minion Pro" panose="02040503050306020203" pitchFamily="18" charset="0"/>
                <a:cs typeface="Minion Pro"/>
              </a:rPr>
              <a:t>e</a:t>
            </a:r>
            <a:r>
              <a:rPr lang="en-US" sz="1005" i="1" dirty="0">
                <a:solidFill>
                  <a:srgbClr val="00447C"/>
                </a:solidFill>
                <a:latin typeface="Minion Pro" panose="02040503050306020203" pitchFamily="18" charset="0"/>
                <a:cs typeface="Minion Pro"/>
              </a:rPr>
              <a:t>w </a:t>
            </a:r>
            <a:r>
              <a:rPr lang="en-US" sz="1005" i="1" spc="13" dirty="0">
                <a:solidFill>
                  <a:srgbClr val="00447C"/>
                </a:solidFill>
                <a:latin typeface="Minion Pro" panose="02040503050306020203" pitchFamily="18" charset="0"/>
                <a:cs typeface="Minion Pro"/>
              </a:rPr>
              <a:t>m</a:t>
            </a:r>
            <a:r>
              <a:rPr lang="en-US" sz="1005" i="1" spc="19" dirty="0">
                <a:solidFill>
                  <a:srgbClr val="00447C"/>
                </a:solidFill>
                <a:latin typeface="Minion Pro" panose="02040503050306020203" pitchFamily="18" charset="0"/>
                <a:cs typeface="Minion Pro"/>
              </a:rPr>
              <a:t>e</a:t>
            </a:r>
            <a:r>
              <a:rPr lang="en-US" sz="1005" i="1" spc="13" dirty="0">
                <a:solidFill>
                  <a:srgbClr val="00447C"/>
                </a:solidFill>
                <a:latin typeface="Minion Pro" panose="02040503050306020203" pitchFamily="18" charset="0"/>
                <a:cs typeface="Minion Pro"/>
              </a:rPr>
              <a:t>a</a:t>
            </a:r>
            <a:r>
              <a:rPr lang="en-US" sz="1005" i="1" spc="31" dirty="0">
                <a:solidFill>
                  <a:srgbClr val="00447C"/>
                </a:solidFill>
                <a:latin typeface="Minion Pro" panose="02040503050306020203" pitchFamily="18" charset="0"/>
                <a:cs typeface="Minion Pro"/>
              </a:rPr>
              <a:t>n</a:t>
            </a:r>
            <a:r>
              <a:rPr lang="en-US" sz="1005" i="1" dirty="0">
                <a:solidFill>
                  <a:srgbClr val="00447C"/>
                </a:solidFill>
                <a:latin typeface="Minion Pro" panose="02040503050306020203" pitchFamily="18" charset="0"/>
                <a:cs typeface="Minion Pro"/>
              </a:rPr>
              <a:t>s </a:t>
            </a:r>
            <a:r>
              <a:rPr lang="en-US" sz="1005" i="1" spc="6" dirty="0">
                <a:solidFill>
                  <a:srgbClr val="00447C"/>
                </a:solidFill>
                <a:latin typeface="Minion Pro" panose="02040503050306020203" pitchFamily="18" charset="0"/>
                <a:cs typeface="Minion Pro"/>
              </a:rPr>
              <a:t>o</a:t>
            </a:r>
            <a:r>
              <a:rPr lang="en-US" sz="1005" i="1" dirty="0">
                <a:solidFill>
                  <a:srgbClr val="00447C"/>
                </a:solidFill>
                <a:latin typeface="Minion Pro" panose="02040503050306020203" pitchFamily="18" charset="0"/>
                <a:cs typeface="Minion Pro"/>
              </a:rPr>
              <a:t>f </a:t>
            </a:r>
            <a:r>
              <a:rPr lang="en-US" sz="1005" i="1" spc="6" dirty="0">
                <a:solidFill>
                  <a:srgbClr val="00447C"/>
                </a:solidFill>
                <a:latin typeface="Minion Pro" panose="02040503050306020203" pitchFamily="18" charset="0"/>
                <a:cs typeface="Minion Pro"/>
              </a:rPr>
              <a:t>ob</a:t>
            </a:r>
            <a:r>
              <a:rPr lang="en-US" sz="1005" i="1" spc="13" dirty="0">
                <a:solidFill>
                  <a:srgbClr val="00447C"/>
                </a:solidFill>
                <a:latin typeface="Minion Pro" panose="02040503050306020203" pitchFamily="18" charset="0"/>
                <a:cs typeface="Minion Pro"/>
              </a:rPr>
              <a:t>tai</a:t>
            </a:r>
            <a:r>
              <a:rPr lang="en-US" sz="1005" i="1" spc="6" dirty="0">
                <a:solidFill>
                  <a:srgbClr val="00447C"/>
                </a:solidFill>
                <a:latin typeface="Minion Pro" panose="02040503050306020203" pitchFamily="18" charset="0"/>
                <a:cs typeface="Minion Pro"/>
              </a:rPr>
              <a:t>n</a:t>
            </a:r>
            <a:r>
              <a:rPr lang="en-US" sz="1005" i="1" spc="13" dirty="0">
                <a:solidFill>
                  <a:srgbClr val="00447C"/>
                </a:solidFill>
                <a:latin typeface="Minion Pro" panose="02040503050306020203" pitchFamily="18" charset="0"/>
                <a:cs typeface="Minion Pro"/>
              </a:rPr>
              <a:t>i</a:t>
            </a:r>
            <a:r>
              <a:rPr lang="en-US" sz="1005" i="1" spc="6" dirty="0">
                <a:solidFill>
                  <a:srgbClr val="00447C"/>
                </a:solidFill>
                <a:latin typeface="Minion Pro" panose="02040503050306020203" pitchFamily="18" charset="0"/>
                <a:cs typeface="Minion Pro"/>
              </a:rPr>
              <a:t>n</a:t>
            </a:r>
            <a:r>
              <a:rPr lang="en-US" sz="1005" i="1" dirty="0">
                <a:solidFill>
                  <a:srgbClr val="00447C"/>
                </a:solidFill>
                <a:latin typeface="Minion Pro" panose="02040503050306020203" pitchFamily="18" charset="0"/>
                <a:cs typeface="Minion Pro"/>
              </a:rPr>
              <a:t>g </a:t>
            </a:r>
            <a:r>
              <a:rPr lang="en-US" sz="1005" i="1" spc="13" dirty="0">
                <a:solidFill>
                  <a:srgbClr val="00447C"/>
                </a:solidFill>
                <a:latin typeface="Minion Pro" panose="02040503050306020203" pitchFamily="18" charset="0"/>
                <a:cs typeface="Minion Pro"/>
              </a:rPr>
              <a:t>th</a:t>
            </a:r>
            <a:r>
              <a:rPr lang="en-US" sz="1005" i="1" dirty="0">
                <a:solidFill>
                  <a:srgbClr val="00447C"/>
                </a:solidFill>
                <a:latin typeface="Minion Pro" panose="02040503050306020203" pitchFamily="18" charset="0"/>
                <a:cs typeface="Minion Pro"/>
              </a:rPr>
              <a:t>e </a:t>
            </a:r>
            <a:r>
              <a:rPr lang="en-US" sz="1005" i="1" spc="13" dirty="0">
                <a:solidFill>
                  <a:srgbClr val="00447C"/>
                </a:solidFill>
                <a:latin typeface="Minion Pro" panose="02040503050306020203" pitchFamily="18" charset="0"/>
                <a:cs typeface="Minion Pro"/>
              </a:rPr>
              <a:t>c</a:t>
            </a:r>
            <a:r>
              <a:rPr lang="en-US" sz="1005" i="1" spc="19" dirty="0">
                <a:solidFill>
                  <a:srgbClr val="00447C"/>
                </a:solidFill>
                <a:latin typeface="Minion Pro" panose="02040503050306020203" pitchFamily="18" charset="0"/>
                <a:cs typeface="Minion Pro"/>
              </a:rPr>
              <a:t>a</a:t>
            </a:r>
            <a:r>
              <a:rPr lang="en-US" sz="1005" i="1" spc="13" dirty="0">
                <a:solidFill>
                  <a:srgbClr val="00447C"/>
                </a:solidFill>
                <a:latin typeface="Minion Pro" panose="02040503050306020203" pitchFamily="18" charset="0"/>
                <a:cs typeface="Minion Pro"/>
              </a:rPr>
              <a:t>p</a:t>
            </a:r>
            <a:r>
              <a:rPr lang="en-US" sz="1005" i="1" spc="6" dirty="0">
                <a:solidFill>
                  <a:srgbClr val="00447C"/>
                </a:solidFill>
                <a:latin typeface="Minion Pro" panose="02040503050306020203" pitchFamily="18" charset="0"/>
                <a:cs typeface="Minion Pro"/>
              </a:rPr>
              <a:t>i</a:t>
            </a:r>
            <a:r>
              <a:rPr lang="en-US" sz="1005" i="1" spc="13" dirty="0">
                <a:solidFill>
                  <a:srgbClr val="00447C"/>
                </a:solidFill>
                <a:latin typeface="Minion Pro" panose="02040503050306020203" pitchFamily="18" charset="0"/>
                <a:cs typeface="Minion Pro"/>
              </a:rPr>
              <a:t>t</a:t>
            </a:r>
            <a:r>
              <a:rPr lang="en-US" sz="1005" i="1" spc="19" dirty="0">
                <a:solidFill>
                  <a:srgbClr val="00447C"/>
                </a:solidFill>
                <a:latin typeface="Minion Pro" panose="02040503050306020203" pitchFamily="18" charset="0"/>
                <a:cs typeface="Minion Pro"/>
              </a:rPr>
              <a:t>a</a:t>
            </a:r>
            <a:r>
              <a:rPr lang="en-US" sz="1005" i="1" dirty="0">
                <a:solidFill>
                  <a:srgbClr val="00447C"/>
                </a:solidFill>
                <a:latin typeface="Minion Pro" panose="02040503050306020203" pitchFamily="18" charset="0"/>
                <a:cs typeface="Minion Pro"/>
              </a:rPr>
              <a:t>l </a:t>
            </a:r>
            <a:r>
              <a:rPr lang="en-US" sz="1005" i="1" spc="13" dirty="0">
                <a:solidFill>
                  <a:srgbClr val="00447C"/>
                </a:solidFill>
                <a:latin typeface="Minion Pro" panose="02040503050306020203" pitchFamily="18" charset="0"/>
                <a:cs typeface="Minion Pro"/>
              </a:rPr>
              <a:t>n</a:t>
            </a:r>
            <a:r>
              <a:rPr lang="en-US" sz="1005" i="1" spc="19" dirty="0">
                <a:solidFill>
                  <a:srgbClr val="00447C"/>
                </a:solidFill>
                <a:latin typeface="Minion Pro" panose="02040503050306020203" pitchFamily="18" charset="0"/>
                <a:cs typeface="Minion Pro"/>
              </a:rPr>
              <a:t>ec</a:t>
            </a:r>
            <a:r>
              <a:rPr lang="en-US" sz="1005" i="1" spc="26" dirty="0">
                <a:solidFill>
                  <a:srgbClr val="00447C"/>
                </a:solidFill>
                <a:latin typeface="Minion Pro" panose="02040503050306020203" pitchFamily="18" charset="0"/>
                <a:cs typeface="Minion Pro"/>
              </a:rPr>
              <a:t>e</a:t>
            </a:r>
            <a:r>
              <a:rPr lang="en-US" sz="1005" i="1" spc="19" dirty="0">
                <a:solidFill>
                  <a:srgbClr val="00447C"/>
                </a:solidFill>
                <a:latin typeface="Minion Pro" panose="02040503050306020203" pitchFamily="18" charset="0"/>
                <a:cs typeface="Minion Pro"/>
              </a:rPr>
              <a:t>s</a:t>
            </a:r>
            <a:r>
              <a:rPr lang="en-US" sz="1005" i="1" spc="13" dirty="0">
                <a:solidFill>
                  <a:srgbClr val="00447C"/>
                </a:solidFill>
                <a:latin typeface="Minion Pro" panose="02040503050306020203" pitchFamily="18" charset="0"/>
                <a:cs typeface="Minion Pro"/>
              </a:rPr>
              <a:t>sa</a:t>
            </a:r>
            <a:r>
              <a:rPr lang="en-US" sz="1005" i="1" spc="26" dirty="0">
                <a:solidFill>
                  <a:srgbClr val="00447C"/>
                </a:solidFill>
                <a:latin typeface="Minion Pro" panose="02040503050306020203" pitchFamily="18" charset="0"/>
                <a:cs typeface="Minion Pro"/>
              </a:rPr>
              <a:t>r</a:t>
            </a:r>
            <a:r>
              <a:rPr lang="en-US" sz="1005" i="1" dirty="0">
                <a:solidFill>
                  <a:srgbClr val="00447C"/>
                </a:solidFill>
                <a:latin typeface="Minion Pro" panose="02040503050306020203" pitchFamily="18" charset="0"/>
                <a:cs typeface="Minion Pro"/>
              </a:rPr>
              <a:t>y </a:t>
            </a:r>
            <a:r>
              <a:rPr lang="en-US" sz="1005" i="1" spc="6" dirty="0">
                <a:solidFill>
                  <a:srgbClr val="00447C"/>
                </a:solidFill>
                <a:latin typeface="Minion Pro" panose="02040503050306020203" pitchFamily="18" charset="0"/>
                <a:cs typeface="Minion Pro"/>
              </a:rPr>
              <a:t>f</a:t>
            </a:r>
            <a:r>
              <a:rPr lang="en-US" sz="1005" i="1" spc="13" dirty="0">
                <a:solidFill>
                  <a:srgbClr val="00447C"/>
                </a:solidFill>
                <a:latin typeface="Minion Pro" panose="02040503050306020203" pitchFamily="18" charset="0"/>
                <a:cs typeface="Minion Pro"/>
              </a:rPr>
              <a:t>o</a:t>
            </a:r>
            <a:r>
              <a:rPr lang="en-US" sz="1005" i="1" dirty="0">
                <a:solidFill>
                  <a:srgbClr val="00447C"/>
                </a:solidFill>
                <a:latin typeface="Minion Pro" panose="02040503050306020203" pitchFamily="18" charset="0"/>
                <a:cs typeface="Minion Pro"/>
              </a:rPr>
              <a:t>r a </a:t>
            </a:r>
            <a:r>
              <a:rPr lang="en-US" sz="1005" i="1" spc="19" dirty="0">
                <a:solidFill>
                  <a:srgbClr val="00447C"/>
                </a:solidFill>
                <a:latin typeface="Minion Pro" panose="02040503050306020203" pitchFamily="18" charset="0"/>
                <a:cs typeface="Minion Pro"/>
              </a:rPr>
              <a:t>s</a:t>
            </a:r>
            <a:r>
              <a:rPr lang="en-US" sz="1005" i="1" spc="13" dirty="0">
                <a:solidFill>
                  <a:srgbClr val="00447C"/>
                </a:solidFill>
                <a:latin typeface="Minion Pro" panose="02040503050306020203" pitchFamily="18" charset="0"/>
                <a:cs typeface="Minion Pro"/>
              </a:rPr>
              <a:t>uc</a:t>
            </a:r>
            <a:r>
              <a:rPr lang="en-US" sz="1005" i="1" spc="19" dirty="0">
                <a:solidFill>
                  <a:srgbClr val="00447C"/>
                </a:solidFill>
                <a:latin typeface="Minion Pro" panose="02040503050306020203" pitchFamily="18" charset="0"/>
                <a:cs typeface="Minion Pro"/>
              </a:rPr>
              <a:t>c</a:t>
            </a:r>
            <a:r>
              <a:rPr lang="en-US" sz="1005" i="1" spc="26" dirty="0">
                <a:solidFill>
                  <a:srgbClr val="00447C"/>
                </a:solidFill>
                <a:latin typeface="Minion Pro" panose="02040503050306020203" pitchFamily="18" charset="0"/>
                <a:cs typeface="Minion Pro"/>
              </a:rPr>
              <a:t>e</a:t>
            </a:r>
            <a:r>
              <a:rPr lang="en-US" sz="1005" i="1" spc="19" dirty="0">
                <a:solidFill>
                  <a:srgbClr val="00447C"/>
                </a:solidFill>
                <a:latin typeface="Minion Pro" panose="02040503050306020203" pitchFamily="18" charset="0"/>
                <a:cs typeface="Minion Pro"/>
              </a:rPr>
              <a:t>ss</a:t>
            </a:r>
            <a:r>
              <a:rPr lang="en-US" sz="1005" i="1" spc="31" dirty="0">
                <a:solidFill>
                  <a:srgbClr val="00447C"/>
                </a:solidFill>
                <a:latin typeface="Minion Pro" panose="02040503050306020203" pitchFamily="18" charset="0"/>
                <a:cs typeface="Minion Pro"/>
              </a:rPr>
              <a:t>f</a:t>
            </a:r>
            <a:r>
              <a:rPr lang="en-US" sz="1005" i="1" spc="13" dirty="0">
                <a:solidFill>
                  <a:srgbClr val="00447C"/>
                </a:solidFill>
                <a:latin typeface="Minion Pro" panose="02040503050306020203" pitchFamily="18" charset="0"/>
                <a:cs typeface="Minion Pro"/>
              </a:rPr>
              <a:t>u</a:t>
            </a:r>
            <a:r>
              <a:rPr lang="en-US" sz="1005" i="1" dirty="0">
                <a:solidFill>
                  <a:srgbClr val="00447C"/>
                </a:solidFill>
                <a:latin typeface="Minion Pro" panose="02040503050306020203" pitchFamily="18" charset="0"/>
                <a:cs typeface="Minion Pro"/>
              </a:rPr>
              <a:t>l </a:t>
            </a:r>
            <a:r>
              <a:rPr lang="en-US" sz="1005" i="1" spc="13" dirty="0">
                <a:solidFill>
                  <a:srgbClr val="00447C"/>
                </a:solidFill>
                <a:latin typeface="Minion Pro" panose="02040503050306020203" pitchFamily="18" charset="0"/>
                <a:cs typeface="Minion Pro"/>
              </a:rPr>
              <a:t>p</a:t>
            </a:r>
            <a:r>
              <a:rPr lang="en-US" sz="1005" i="1" dirty="0">
                <a:solidFill>
                  <a:srgbClr val="00447C"/>
                </a:solidFill>
                <a:latin typeface="Minion Pro" panose="02040503050306020203" pitchFamily="18" charset="0"/>
                <a:cs typeface="Minion Pro"/>
              </a:rPr>
              <a:t>r</a:t>
            </a:r>
            <a:r>
              <a:rPr lang="en-US" sz="1005" i="1" spc="6" dirty="0">
                <a:solidFill>
                  <a:srgbClr val="00447C"/>
                </a:solidFill>
                <a:latin typeface="Minion Pro" panose="02040503050306020203" pitchFamily="18" charset="0"/>
                <a:cs typeface="Minion Pro"/>
              </a:rPr>
              <a:t>oj</a:t>
            </a:r>
            <a:r>
              <a:rPr lang="en-US" sz="1005" i="1" spc="19" dirty="0">
                <a:solidFill>
                  <a:srgbClr val="00447C"/>
                </a:solidFill>
                <a:latin typeface="Minion Pro" panose="02040503050306020203" pitchFamily="18" charset="0"/>
                <a:cs typeface="Minion Pro"/>
              </a:rPr>
              <a:t>ec</a:t>
            </a:r>
            <a:r>
              <a:rPr lang="en-US" sz="1005" i="1" spc="26" dirty="0">
                <a:solidFill>
                  <a:srgbClr val="00447C"/>
                </a:solidFill>
                <a:latin typeface="Minion Pro" panose="02040503050306020203" pitchFamily="18" charset="0"/>
                <a:cs typeface="Minion Pro"/>
              </a:rPr>
              <a:t>t</a:t>
            </a:r>
            <a:r>
              <a:rPr lang="en-US" sz="1005" i="1" dirty="0">
                <a:solidFill>
                  <a:srgbClr val="00447C"/>
                </a:solidFill>
                <a:latin typeface="Minion Pro" panose="02040503050306020203" pitchFamily="18" charset="0"/>
                <a:cs typeface="Minion Pro"/>
              </a:rPr>
              <a:t>.</a:t>
            </a:r>
          </a:p>
          <a:p>
            <a:pPr>
              <a:spcBef>
                <a:spcPts val="7"/>
              </a:spcBef>
            </a:pPr>
            <a:endParaRPr lang="en-US" sz="1005" dirty="0">
              <a:latin typeface="Minion Pro" panose="02040503050306020203" pitchFamily="18" charset="0"/>
              <a:cs typeface="Times New Roman"/>
            </a:endParaRPr>
          </a:p>
          <a:p>
            <a:pPr marL="15963"/>
            <a:r>
              <a:rPr lang="en-US" sz="1005" b="1" u="sng" spc="-13" dirty="0">
                <a:solidFill>
                  <a:srgbClr val="C00000"/>
                </a:solidFill>
                <a:latin typeface="Minion Pro" panose="02040503050306020203" pitchFamily="18" charset="0"/>
                <a:cs typeface="Mercury Display"/>
              </a:rPr>
              <a:t>The Texas Product Development and Small Business Incubator Fund (PDSBI)</a:t>
            </a:r>
            <a:r>
              <a:rPr lang="en-US" sz="1005" spc="-13" dirty="0">
                <a:solidFill>
                  <a:srgbClr val="C00000"/>
                </a:solidFill>
                <a:latin typeface="Minion Pro" panose="02040503050306020203" pitchFamily="18" charset="0"/>
                <a:cs typeface="Mercury Display"/>
              </a:rPr>
              <a:t> </a:t>
            </a:r>
            <a:r>
              <a:rPr lang="en-US" sz="1005" spc="-13" dirty="0">
                <a:latin typeface="Minion Pro" panose="02040503050306020203" pitchFamily="18" charset="0"/>
                <a:cs typeface="Mercury Display"/>
              </a:rPr>
              <a:t>is a revolving loan program financed through original bond issuances. The primary objective of the program is to aid in the development, production and commercialization of new or improved products and to foster and stimulate small business in the state.</a:t>
            </a:r>
          </a:p>
          <a:p>
            <a:pPr marL="15963"/>
            <a:endParaRPr lang="en-US" sz="1005" spc="-13" dirty="0">
              <a:solidFill>
                <a:srgbClr val="C00000"/>
              </a:solidFill>
              <a:latin typeface="Minion Pro" panose="02040503050306020203" pitchFamily="18" charset="0"/>
              <a:cs typeface="Mercury Display"/>
            </a:endParaRPr>
          </a:p>
          <a:p>
            <a:pPr marL="15963"/>
            <a:r>
              <a:rPr lang="en-US" sz="1005" b="1" u="sng" spc="-13" dirty="0">
                <a:solidFill>
                  <a:srgbClr val="C00000"/>
                </a:solidFill>
                <a:latin typeface="Minion Pro" panose="02040503050306020203" pitchFamily="18" charset="0"/>
                <a:cs typeface="Mercury Display"/>
              </a:rPr>
              <a:t>The Texas Leverage Fund (TLF</a:t>
            </a:r>
            <a:r>
              <a:rPr lang="en-US" sz="1005" spc="-13" dirty="0">
                <a:solidFill>
                  <a:srgbClr val="C00000"/>
                </a:solidFill>
                <a:latin typeface="Minion Pro" panose="02040503050306020203" pitchFamily="18" charset="0"/>
                <a:cs typeface="Mercury Display"/>
              </a:rPr>
              <a:t>) </a:t>
            </a:r>
            <a:r>
              <a:rPr lang="en-US" sz="1005" spc="-13" dirty="0">
                <a:latin typeface="Minion Pro" panose="02040503050306020203" pitchFamily="18" charset="0"/>
                <a:cs typeface="Mercury Display"/>
              </a:rPr>
              <a:t>provides a source of financing to communities that have adopted an economic development sales tax. Communities may leverage future sales tax revenues to expand economic development through business expansions, business recruitment and exporting. </a:t>
            </a:r>
          </a:p>
          <a:p>
            <a:pPr marL="15963"/>
            <a:endParaRPr lang="en-US" sz="1005" b="1" u="sng" spc="-13" dirty="0">
              <a:solidFill>
                <a:srgbClr val="C00000"/>
              </a:solidFill>
              <a:latin typeface="Minion Pro" panose="02040503050306020203" pitchFamily="18" charset="0"/>
              <a:cs typeface="Mercury Display"/>
            </a:endParaRPr>
          </a:p>
          <a:p>
            <a:pPr marL="15963"/>
            <a:r>
              <a:rPr lang="en-US" sz="1005" b="1" u="sng" spc="19" dirty="0">
                <a:solidFill>
                  <a:srgbClr val="C00000"/>
                </a:solidFill>
                <a:latin typeface="Minion Pro" panose="02040503050306020203" pitchFamily="18" charset="0"/>
                <a:cs typeface="Mercury Display"/>
              </a:rPr>
              <a:t>The State of Texas Industrial Revenue Bond Program (IRB)</a:t>
            </a:r>
            <a:r>
              <a:rPr lang="en-US" sz="1005" spc="19" dirty="0">
                <a:solidFill>
                  <a:srgbClr val="C00000"/>
                </a:solidFill>
                <a:latin typeface="Minion Pro" panose="02040503050306020203" pitchFamily="18" charset="0"/>
                <a:cs typeface="Mercury Display"/>
              </a:rPr>
              <a:t> </a:t>
            </a:r>
            <a:r>
              <a:rPr lang="en-US" sz="1005" spc="19" dirty="0">
                <a:latin typeface="Minion Pro" panose="02040503050306020203" pitchFamily="18" charset="0"/>
                <a:cs typeface="Mercury Display"/>
              </a:rPr>
              <a:t>provides tax-exempt or taxable financing for eligible industrial or manufacturing projects</a:t>
            </a:r>
          </a:p>
          <a:p>
            <a:pPr marL="15963"/>
            <a:endParaRPr lang="en-US" sz="1005" spc="-13" dirty="0">
              <a:solidFill>
                <a:srgbClr val="C00000"/>
              </a:solidFill>
              <a:latin typeface="Minion Pro" panose="02040503050306020203" pitchFamily="18" charset="0"/>
              <a:cs typeface="Mercury Display"/>
            </a:endParaRPr>
          </a:p>
          <a:p>
            <a:pPr marL="15963"/>
            <a:r>
              <a:rPr lang="en-US" sz="1005" b="1" u="sng" spc="-13" dirty="0">
                <a:solidFill>
                  <a:srgbClr val="C00000"/>
                </a:solidFill>
                <a:latin typeface="Minion Pro" panose="02040503050306020203" pitchFamily="18" charset="0"/>
                <a:cs typeface="Mercury Display"/>
              </a:rPr>
              <a:t>The T</a:t>
            </a:r>
            <a:r>
              <a:rPr lang="en-US" sz="1005" b="1" u="sng" spc="6" dirty="0">
                <a:solidFill>
                  <a:srgbClr val="C00000"/>
                </a:solidFill>
                <a:latin typeface="Minion Pro" panose="02040503050306020203" pitchFamily="18" charset="0"/>
                <a:cs typeface="Mercury Display"/>
              </a:rPr>
              <a:t>e</a:t>
            </a:r>
            <a:r>
              <a:rPr lang="en-US" sz="1005" b="1" u="sng" spc="19" dirty="0">
                <a:solidFill>
                  <a:srgbClr val="C00000"/>
                </a:solidFill>
                <a:latin typeface="Minion Pro" panose="02040503050306020203" pitchFamily="18" charset="0"/>
                <a:cs typeface="Mercury Display"/>
              </a:rPr>
              <a:t>xa</a:t>
            </a:r>
            <a:r>
              <a:rPr lang="en-US" sz="1005" b="1" u="sng" dirty="0">
                <a:solidFill>
                  <a:srgbClr val="C00000"/>
                </a:solidFill>
                <a:latin typeface="Minion Pro" panose="02040503050306020203" pitchFamily="18" charset="0"/>
                <a:cs typeface="Mercury Display"/>
              </a:rPr>
              <a:t>s </a:t>
            </a:r>
            <a:r>
              <a:rPr lang="en-US" sz="1005" b="1" u="sng" spc="26" dirty="0">
                <a:solidFill>
                  <a:srgbClr val="C00000"/>
                </a:solidFill>
                <a:latin typeface="Minion Pro" panose="02040503050306020203" pitchFamily="18" charset="0"/>
                <a:cs typeface="Mercury Display"/>
              </a:rPr>
              <a:t>M</a:t>
            </a:r>
            <a:r>
              <a:rPr lang="en-US" sz="1005" b="1" u="sng" spc="31" dirty="0">
                <a:solidFill>
                  <a:srgbClr val="C00000"/>
                </a:solidFill>
                <a:latin typeface="Minion Pro" panose="02040503050306020203" pitchFamily="18" charset="0"/>
                <a:cs typeface="Mercury Display"/>
              </a:rPr>
              <a:t>i</a:t>
            </a:r>
            <a:r>
              <a:rPr lang="en-US" sz="1005" b="1" u="sng" spc="26" dirty="0">
                <a:solidFill>
                  <a:srgbClr val="C00000"/>
                </a:solidFill>
                <a:latin typeface="Minion Pro" panose="02040503050306020203" pitchFamily="18" charset="0"/>
                <a:cs typeface="Mercury Display"/>
              </a:rPr>
              <a:t>l</a:t>
            </a:r>
            <a:r>
              <a:rPr lang="en-US" sz="1005" b="1" u="sng" spc="6" dirty="0">
                <a:solidFill>
                  <a:srgbClr val="C00000"/>
                </a:solidFill>
                <a:latin typeface="Minion Pro" panose="02040503050306020203" pitchFamily="18" charset="0"/>
                <a:cs typeface="Mercury Display"/>
              </a:rPr>
              <a:t>i</a:t>
            </a:r>
            <a:r>
              <a:rPr lang="en-US" sz="1005" b="1" u="sng" spc="26" dirty="0">
                <a:solidFill>
                  <a:srgbClr val="C00000"/>
                </a:solidFill>
                <a:latin typeface="Minion Pro" panose="02040503050306020203" pitchFamily="18" charset="0"/>
                <a:cs typeface="Mercury Display"/>
              </a:rPr>
              <a:t>t</a:t>
            </a:r>
            <a:r>
              <a:rPr lang="en-US" sz="1005" b="1" u="sng" spc="31" dirty="0">
                <a:solidFill>
                  <a:srgbClr val="C00000"/>
                </a:solidFill>
                <a:latin typeface="Minion Pro" panose="02040503050306020203" pitchFamily="18" charset="0"/>
                <a:cs typeface="Mercury Display"/>
              </a:rPr>
              <a:t>ar</a:t>
            </a:r>
            <a:r>
              <a:rPr lang="en-US" sz="1005" b="1" u="sng" dirty="0">
                <a:solidFill>
                  <a:srgbClr val="C00000"/>
                </a:solidFill>
                <a:latin typeface="Minion Pro" panose="02040503050306020203" pitchFamily="18" charset="0"/>
                <a:cs typeface="Mercury Display"/>
              </a:rPr>
              <a:t>y </a:t>
            </a:r>
            <a:r>
              <a:rPr lang="en-US" sz="1005" b="1" u="sng" spc="-37" dirty="0">
                <a:solidFill>
                  <a:srgbClr val="C00000"/>
                </a:solidFill>
                <a:latin typeface="Minion Pro" panose="02040503050306020203" pitchFamily="18" charset="0"/>
                <a:cs typeface="Mercury Display"/>
              </a:rPr>
              <a:t>V</a:t>
            </a:r>
            <a:r>
              <a:rPr lang="en-US" sz="1005" b="1" u="sng" spc="31" dirty="0">
                <a:solidFill>
                  <a:srgbClr val="C00000"/>
                </a:solidFill>
                <a:latin typeface="Minion Pro" panose="02040503050306020203" pitchFamily="18" charset="0"/>
                <a:cs typeface="Mercury Display"/>
              </a:rPr>
              <a:t>a</a:t>
            </a:r>
            <a:r>
              <a:rPr lang="en-US" sz="1005" b="1" u="sng" spc="6" dirty="0">
                <a:solidFill>
                  <a:srgbClr val="C00000"/>
                </a:solidFill>
                <a:latin typeface="Minion Pro" panose="02040503050306020203" pitchFamily="18" charset="0"/>
                <a:cs typeface="Mercury Display"/>
              </a:rPr>
              <a:t>lu</a:t>
            </a:r>
            <a:r>
              <a:rPr lang="en-US" sz="1005" b="1" u="sng" dirty="0">
                <a:solidFill>
                  <a:srgbClr val="C00000"/>
                </a:solidFill>
                <a:latin typeface="Minion Pro" panose="02040503050306020203" pitchFamily="18" charset="0"/>
                <a:cs typeface="Mercury Display"/>
              </a:rPr>
              <a:t>e </a:t>
            </a:r>
            <a:r>
              <a:rPr lang="en-US" sz="1005" b="1" u="sng" spc="6" dirty="0">
                <a:solidFill>
                  <a:srgbClr val="C00000"/>
                </a:solidFill>
                <a:latin typeface="Minion Pro" panose="02040503050306020203" pitchFamily="18" charset="0"/>
                <a:cs typeface="Mercury Display"/>
              </a:rPr>
              <a:t>Re</a:t>
            </a:r>
            <a:r>
              <a:rPr lang="en-US" sz="1005" b="1" u="sng" spc="-6" dirty="0">
                <a:solidFill>
                  <a:srgbClr val="C00000"/>
                </a:solidFill>
                <a:latin typeface="Minion Pro" panose="02040503050306020203" pitchFamily="18" charset="0"/>
                <a:cs typeface="Mercury Display"/>
              </a:rPr>
              <a:t>v</a:t>
            </a:r>
            <a:r>
              <a:rPr lang="en-US" sz="1005" b="1" u="sng" spc="6" dirty="0">
                <a:solidFill>
                  <a:srgbClr val="C00000"/>
                </a:solidFill>
                <a:latin typeface="Minion Pro" panose="02040503050306020203" pitchFamily="18" charset="0"/>
                <a:cs typeface="Mercury Display"/>
              </a:rPr>
              <a:t>o</a:t>
            </a:r>
            <a:r>
              <a:rPr lang="en-US" sz="1005" b="1" u="sng" spc="13" dirty="0">
                <a:solidFill>
                  <a:srgbClr val="C00000"/>
                </a:solidFill>
                <a:latin typeface="Minion Pro" panose="02040503050306020203" pitchFamily="18" charset="0"/>
                <a:cs typeface="Mercury Display"/>
              </a:rPr>
              <a:t>l</a:t>
            </a:r>
            <a:r>
              <a:rPr lang="en-US" sz="1005" b="1" u="sng" spc="31" dirty="0">
                <a:solidFill>
                  <a:srgbClr val="C00000"/>
                </a:solidFill>
                <a:latin typeface="Minion Pro" panose="02040503050306020203" pitchFamily="18" charset="0"/>
                <a:cs typeface="Mercury Display"/>
              </a:rPr>
              <a:t>v</a:t>
            </a:r>
            <a:r>
              <a:rPr lang="en-US" sz="1005" b="1" u="sng" spc="26" dirty="0">
                <a:solidFill>
                  <a:srgbClr val="C00000"/>
                </a:solidFill>
                <a:latin typeface="Minion Pro" panose="02040503050306020203" pitchFamily="18" charset="0"/>
                <a:cs typeface="Mercury Display"/>
              </a:rPr>
              <a:t>i</a:t>
            </a:r>
            <a:r>
              <a:rPr lang="en-US" sz="1005" b="1" u="sng" spc="13" dirty="0">
                <a:solidFill>
                  <a:srgbClr val="C00000"/>
                </a:solidFill>
                <a:latin typeface="Minion Pro" panose="02040503050306020203" pitchFamily="18" charset="0"/>
                <a:cs typeface="Mercury Display"/>
              </a:rPr>
              <a:t>n</a:t>
            </a:r>
            <a:r>
              <a:rPr lang="en-US" sz="1005" b="1" u="sng" dirty="0">
                <a:solidFill>
                  <a:srgbClr val="C00000"/>
                </a:solidFill>
                <a:latin typeface="Minion Pro" panose="02040503050306020203" pitchFamily="18" charset="0"/>
                <a:cs typeface="Mercury Display"/>
              </a:rPr>
              <a:t>g </a:t>
            </a:r>
            <a:r>
              <a:rPr lang="en-US" sz="1005" b="1" u="sng" spc="19" dirty="0">
                <a:solidFill>
                  <a:srgbClr val="C00000"/>
                </a:solidFill>
                <a:latin typeface="Minion Pro" panose="02040503050306020203" pitchFamily="18" charset="0"/>
                <a:cs typeface="Mercury Display"/>
              </a:rPr>
              <a:t>L</a:t>
            </a:r>
            <a:r>
              <a:rPr lang="en-US" sz="1005" b="1" u="sng" spc="6" dirty="0">
                <a:solidFill>
                  <a:srgbClr val="C00000"/>
                </a:solidFill>
                <a:latin typeface="Minion Pro" panose="02040503050306020203" pitchFamily="18" charset="0"/>
                <a:cs typeface="Mercury Display"/>
              </a:rPr>
              <a:t>o</a:t>
            </a:r>
            <a:r>
              <a:rPr lang="en-US" sz="1005" b="1" u="sng" spc="31" dirty="0">
                <a:solidFill>
                  <a:srgbClr val="C00000"/>
                </a:solidFill>
                <a:latin typeface="Minion Pro" panose="02040503050306020203" pitchFamily="18" charset="0"/>
                <a:cs typeface="Mercury Display"/>
              </a:rPr>
              <a:t>a</a:t>
            </a:r>
            <a:r>
              <a:rPr lang="en-US" sz="1005" b="1" u="sng" dirty="0">
                <a:solidFill>
                  <a:srgbClr val="C00000"/>
                </a:solidFill>
                <a:latin typeface="Minion Pro" panose="02040503050306020203" pitchFamily="18" charset="0"/>
                <a:cs typeface="Mercury Display"/>
              </a:rPr>
              <a:t>n </a:t>
            </a:r>
            <a:r>
              <a:rPr lang="en-US" sz="1005" b="1" u="sng" spc="26" dirty="0">
                <a:solidFill>
                  <a:srgbClr val="C00000"/>
                </a:solidFill>
                <a:latin typeface="Minion Pro" panose="02040503050306020203" pitchFamily="18" charset="0"/>
                <a:cs typeface="Mercury Display"/>
              </a:rPr>
              <a:t>Fu</a:t>
            </a:r>
            <a:r>
              <a:rPr lang="en-US" sz="1005" b="1" u="sng" spc="6" dirty="0">
                <a:solidFill>
                  <a:srgbClr val="C00000"/>
                </a:solidFill>
                <a:latin typeface="Minion Pro" panose="02040503050306020203" pitchFamily="18" charset="0"/>
                <a:cs typeface="Mercury Display"/>
              </a:rPr>
              <a:t>n</a:t>
            </a:r>
            <a:r>
              <a:rPr lang="en-US" sz="1005" b="1" u="sng" spc="26" dirty="0">
                <a:solidFill>
                  <a:srgbClr val="C00000"/>
                </a:solidFill>
                <a:latin typeface="Minion Pro" panose="02040503050306020203" pitchFamily="18" charset="0"/>
                <a:cs typeface="Mercury Display"/>
              </a:rPr>
              <a:t>d (TMVRLF)</a:t>
            </a:r>
            <a:r>
              <a:rPr lang="en-US" sz="1005" spc="26" dirty="0">
                <a:solidFill>
                  <a:srgbClr val="C00000"/>
                </a:solidFill>
                <a:latin typeface="Minion Pro" panose="02040503050306020203" pitchFamily="18" charset="0"/>
                <a:cs typeface="Mercury Display"/>
              </a:rPr>
              <a:t> </a:t>
            </a:r>
            <a:r>
              <a:rPr lang="en-US" sz="1005" spc="26" dirty="0">
                <a:latin typeface="Minion Pro" panose="02040503050306020203" pitchFamily="18" charset="0"/>
                <a:cs typeface="Mercury Display"/>
              </a:rPr>
              <a:t>assists defense communities in enhancing the military value of a military facility in their area. </a:t>
            </a:r>
            <a:r>
              <a:rPr lang="en-US" sz="1005" spc="13" dirty="0">
                <a:latin typeface="Minion Pro" panose="02040503050306020203" pitchFamily="18" charset="0"/>
                <a:cs typeface="Mercury Display"/>
              </a:rPr>
              <a:t>The fund can help defense communities develop job-creating projects and construct infrastructure to accommodate new or expanded military missions resulting from a base realignment and closure decision that occurred in 2005 or later. </a:t>
            </a:r>
          </a:p>
          <a:p>
            <a:pPr marL="15963"/>
            <a:endParaRPr lang="en-US" sz="1005" spc="-13" dirty="0">
              <a:solidFill>
                <a:srgbClr val="C00000"/>
              </a:solidFill>
              <a:latin typeface="Minion Pro" panose="02040503050306020203" pitchFamily="18" charset="0"/>
              <a:cs typeface="Mercury Display"/>
            </a:endParaRPr>
          </a:p>
          <a:p>
            <a:pPr marL="15963"/>
            <a:r>
              <a:rPr lang="en-US" sz="1005" b="1" u="sng" spc="31" dirty="0">
                <a:solidFill>
                  <a:srgbClr val="C00000"/>
                </a:solidFill>
                <a:latin typeface="Minion Pro" panose="02040503050306020203" pitchFamily="18" charset="0"/>
                <a:cs typeface="Mercury Display"/>
              </a:rPr>
              <a:t>Certified Capital Company (CAPCO</a:t>
            </a:r>
            <a:r>
              <a:rPr lang="en-US" sz="1005" spc="31" dirty="0">
                <a:solidFill>
                  <a:srgbClr val="C00000"/>
                </a:solidFill>
                <a:latin typeface="Minion Pro" panose="02040503050306020203" pitchFamily="18" charset="0"/>
                <a:cs typeface="Mercury Display"/>
              </a:rPr>
              <a:t>) </a:t>
            </a:r>
            <a:r>
              <a:rPr lang="en-US" sz="1005" spc="31" dirty="0">
                <a:latin typeface="Minion Pro" panose="02040503050306020203" pitchFamily="18" charset="0"/>
                <a:cs typeface="Mercury Display"/>
              </a:rPr>
              <a:t>is a private government-sponsored venture capital company formed to increase the availability of growth capital for small businesses located in Texas. The program is also intended to stimulate job creation in Texas by requiring supported businesses to have at least 80 percent of payroll/manpower located within Texas. It's one way small businesses in Texas receive venture capital.</a:t>
            </a:r>
          </a:p>
          <a:p>
            <a:pPr marL="15963"/>
            <a:endParaRPr lang="en-US" sz="1005" spc="-13" dirty="0">
              <a:solidFill>
                <a:srgbClr val="C00000"/>
              </a:solidFill>
              <a:latin typeface="Minion Pro" panose="02040503050306020203" pitchFamily="18" charset="0"/>
              <a:cs typeface="Mercury Display"/>
            </a:endParaRPr>
          </a:p>
          <a:p>
            <a:pPr marL="15963"/>
            <a:r>
              <a:rPr lang="en-US" sz="1005" b="1" u="sng" spc="31" dirty="0">
                <a:solidFill>
                  <a:srgbClr val="C00000"/>
                </a:solidFill>
                <a:latin typeface="Minion Pro" panose="02040503050306020203" pitchFamily="18" charset="0"/>
                <a:cs typeface="Minion Pro"/>
              </a:rPr>
              <a:t>The Capital Access Program</a:t>
            </a:r>
            <a:r>
              <a:rPr lang="en-US" sz="1005" b="1" spc="31" dirty="0">
                <a:solidFill>
                  <a:srgbClr val="C00000"/>
                </a:solidFill>
                <a:latin typeface="Minion Pro" panose="02040503050306020203" pitchFamily="18" charset="0"/>
                <a:cs typeface="Minion Pro"/>
              </a:rPr>
              <a:t> </a:t>
            </a:r>
            <a:r>
              <a:rPr lang="en-US" sz="1005" spc="31" dirty="0">
                <a:latin typeface="Minion Pro" panose="02040503050306020203" pitchFamily="18" charset="0"/>
                <a:cs typeface="Minion Pro"/>
              </a:rPr>
              <a:t>was established to increase the availability of financing for businesses and nonprofit organizations that face barriers in accessing capital or fall outside the guidelines of conventional lending. Use of proceeds may include working capital or the purchase, construction, or lease of capital assets, which include buildings and equipment.</a:t>
            </a:r>
          </a:p>
          <a:p>
            <a:pPr marL="15963">
              <a:spcBef>
                <a:spcPts val="565"/>
              </a:spcBef>
            </a:pPr>
            <a:endParaRPr sz="1005" dirty="0">
              <a:latin typeface="Minion Pro"/>
              <a:cs typeface="Minion Pro"/>
            </a:endParaRPr>
          </a:p>
        </p:txBody>
      </p:sp>
      <p:sp>
        <p:nvSpPr>
          <p:cNvPr id="15" name="object 11"/>
          <p:cNvSpPr txBox="1"/>
          <p:nvPr/>
        </p:nvSpPr>
        <p:spPr>
          <a:xfrm>
            <a:off x="-2371626" y="3202739"/>
            <a:ext cx="2233889" cy="1405513"/>
          </a:xfrm>
          <a:prstGeom prst="rect">
            <a:avLst/>
          </a:prstGeom>
          <a:ln>
            <a:noFill/>
          </a:ln>
          <a:effectLst>
            <a:outerShdw blurRad="50800" dist="25400" dir="5400000" algn="ctr" rotWithShape="0">
              <a:schemeClr val="tx2">
                <a:lumMod val="50000"/>
              </a:schemeClr>
            </a:outerShdw>
          </a:effectLst>
        </p:spPr>
        <p:txBody>
          <a:bodyPr vert="horz" wrap="square" lIns="0" tIns="0" rIns="0" bIns="0" rtlCol="0">
            <a:spAutoFit/>
          </a:bodyPr>
          <a:lstStyle/>
          <a:p>
            <a:pPr marL="15963" marR="6385">
              <a:spcAft>
                <a:spcPts val="126"/>
              </a:spcAft>
            </a:pPr>
            <a:r>
              <a:rPr lang="en-US" sz="1760"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The Texas Enterprise </a:t>
            </a:r>
          </a:p>
          <a:p>
            <a:pPr marL="15963" marR="6385">
              <a:spcAft>
                <a:spcPts val="126"/>
              </a:spcAft>
            </a:pPr>
            <a:r>
              <a:rPr lang="en-US" sz="1760"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Fund is the largest </a:t>
            </a:r>
          </a:p>
          <a:p>
            <a:pPr marL="15963" marR="6385">
              <a:spcAft>
                <a:spcPts val="126"/>
              </a:spcAft>
            </a:pPr>
            <a:r>
              <a:rPr lang="en-US" sz="1760"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deal- closing fund</a:t>
            </a:r>
          </a:p>
          <a:p>
            <a:pPr marL="15963" marR="6385">
              <a:spcAft>
                <a:spcPts val="126"/>
              </a:spcAft>
            </a:pPr>
            <a:r>
              <a:rPr lang="en-US" sz="1760"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of it’s kind in the </a:t>
            </a:r>
          </a:p>
          <a:p>
            <a:pPr marL="15963" marR="6385">
              <a:spcAft>
                <a:spcPts val="126"/>
              </a:spcAft>
            </a:pPr>
            <a:r>
              <a:rPr lang="en-US" sz="1760" b="1" dirty="0">
                <a:ln w="0">
                  <a:noFill/>
                </a:ln>
                <a:solidFill>
                  <a:schemeClr val="bg1"/>
                </a:solidFill>
                <a:effectLst>
                  <a:outerShdw blurRad="50800" dist="50800" dir="5400000" algn="ctr" rotWithShape="0">
                    <a:schemeClr val="tx2">
                      <a:lumMod val="50000"/>
                    </a:schemeClr>
                  </a:outerShdw>
                </a:effectLst>
                <a:latin typeface="Arial Narrow" panose="020B0606020202030204" pitchFamily="34" charset="0"/>
                <a:cs typeface="Gotham Narrow Bold"/>
              </a:rPr>
              <a:t>United States.</a:t>
            </a:r>
          </a:p>
        </p:txBody>
      </p:sp>
      <p:sp>
        <p:nvSpPr>
          <p:cNvPr id="14" name="object 8"/>
          <p:cNvSpPr/>
          <p:nvPr/>
        </p:nvSpPr>
        <p:spPr>
          <a:xfrm>
            <a:off x="-2298700" y="2242610"/>
            <a:ext cx="670454" cy="542945"/>
          </a:xfrm>
          <a:custGeom>
            <a:avLst/>
            <a:gdLst/>
            <a:ahLst/>
            <a:cxnLst/>
            <a:rect l="l" t="t" r="r" b="b"/>
            <a:pathLst>
              <a:path w="621030" h="502919">
                <a:moveTo>
                  <a:pt x="229146" y="0"/>
                </a:moveTo>
                <a:lnTo>
                  <a:pt x="118275" y="0"/>
                </a:lnTo>
                <a:lnTo>
                  <a:pt x="0" y="270662"/>
                </a:lnTo>
                <a:lnTo>
                  <a:pt x="0" y="502310"/>
                </a:lnTo>
                <a:lnTo>
                  <a:pt x="261188" y="502310"/>
                </a:lnTo>
                <a:lnTo>
                  <a:pt x="261188" y="243839"/>
                </a:lnTo>
                <a:lnTo>
                  <a:pt x="157695" y="243839"/>
                </a:lnTo>
                <a:lnTo>
                  <a:pt x="229146" y="0"/>
                </a:lnTo>
                <a:close/>
              </a:path>
              <a:path w="621030" h="502919">
                <a:moveTo>
                  <a:pt x="588899" y="0"/>
                </a:moveTo>
                <a:lnTo>
                  <a:pt x="478015" y="0"/>
                </a:lnTo>
                <a:lnTo>
                  <a:pt x="359740" y="270662"/>
                </a:lnTo>
                <a:lnTo>
                  <a:pt x="359740" y="502310"/>
                </a:lnTo>
                <a:lnTo>
                  <a:pt x="620928" y="502310"/>
                </a:lnTo>
                <a:lnTo>
                  <a:pt x="620928" y="243839"/>
                </a:lnTo>
                <a:lnTo>
                  <a:pt x="517436" y="243839"/>
                </a:lnTo>
                <a:lnTo>
                  <a:pt x="588899" y="0"/>
                </a:lnTo>
                <a:close/>
              </a:path>
            </a:pathLst>
          </a:custGeom>
          <a:solidFill>
            <a:schemeClr val="bg1">
              <a:alpha val="70000"/>
            </a:schemeClr>
          </a:solidFill>
          <a:effectLst/>
        </p:spPr>
        <p:txBody>
          <a:bodyPr wrap="square" lIns="0" tIns="0" rIns="0" bIns="0" rtlCol="0"/>
          <a:lstStyle/>
          <a:p>
            <a:endParaRPr sz="2263"/>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529" y="5054327"/>
            <a:ext cx="976818" cy="1159314"/>
          </a:xfrm>
          <a:prstGeom prst="rect">
            <a:avLst/>
          </a:prstGeom>
        </p:spPr>
      </p:pic>
    </p:spTree>
    <p:extLst>
      <p:ext uri="{BB962C8B-B14F-4D97-AF65-F5344CB8AC3E}">
        <p14:creationId xmlns:p14="http://schemas.microsoft.com/office/powerpoint/2010/main" val="1968981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7537" y="0"/>
            <a:ext cx="8534400" cy="1209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858" tIns="40927" rIns="81858" bIns="40927" anchor="ctr"/>
          <a:lstStyle/>
          <a:p>
            <a:pPr defTabSz="818523">
              <a:defRPr/>
            </a:pPr>
            <a:endParaRPr lang="en-US" sz="1867" dirty="0">
              <a:solidFill>
                <a:prstClr val="white"/>
              </a:solidFill>
            </a:endParaRPr>
          </a:p>
        </p:txBody>
      </p:sp>
      <p:sp>
        <p:nvSpPr>
          <p:cNvPr id="9219" name="Title 1"/>
          <p:cNvSpPr>
            <a:spLocks noGrp="1"/>
          </p:cNvSpPr>
          <p:nvPr>
            <p:ph type="title"/>
          </p:nvPr>
        </p:nvSpPr>
        <p:spPr>
          <a:xfrm>
            <a:off x="1044257" y="71120"/>
            <a:ext cx="7680960" cy="1066800"/>
          </a:xfrm>
        </p:spPr>
        <p:txBody>
          <a:bodyPr/>
          <a:lstStyle/>
          <a:p>
            <a:pPr algn="l" eaLnBrk="1" hangingPunct="1"/>
            <a:r>
              <a:rPr lang="en-US" sz="4667" dirty="0"/>
              <a:t>Texas Enterprise Fund (TEF)</a:t>
            </a:r>
          </a:p>
        </p:txBody>
      </p:sp>
      <p:sp>
        <p:nvSpPr>
          <p:cNvPr id="21507" name="Content Placeholder 2"/>
          <p:cNvSpPr>
            <a:spLocks noGrp="1"/>
          </p:cNvSpPr>
          <p:nvPr>
            <p:ph idx="1"/>
          </p:nvPr>
        </p:nvSpPr>
        <p:spPr>
          <a:xfrm>
            <a:off x="1044257" y="1564640"/>
            <a:ext cx="7894320" cy="1543897"/>
          </a:xfrm>
        </p:spPr>
        <p:txBody>
          <a:bodyPr rtlCol="0">
            <a:normAutofit/>
          </a:bodyPr>
          <a:lstStyle/>
          <a:p>
            <a:pPr marL="0" indent="0" defTabSz="818523" eaLnBrk="1" fontAlgn="auto" hangingPunct="1">
              <a:spcAft>
                <a:spcPts val="0"/>
              </a:spcAft>
              <a:buNone/>
              <a:defRPr/>
            </a:pPr>
            <a:r>
              <a:rPr lang="en-US" sz="2053" dirty="0">
                <a:effectLst>
                  <a:outerShdw blurRad="38100" dist="38100" dir="2700000" algn="tl">
                    <a:srgbClr val="000000">
                      <a:alpha val="43137"/>
                    </a:srgbClr>
                  </a:outerShdw>
                </a:effectLst>
              </a:rPr>
              <a:t>The Texas Enterprise Fund (TEF), the </a:t>
            </a:r>
            <a:r>
              <a:rPr lang="en-US" sz="2053" b="1" dirty="0">
                <a:effectLst>
                  <a:outerShdw blurRad="38100" dist="38100" dir="2700000" algn="tl">
                    <a:srgbClr val="000000">
                      <a:alpha val="43137"/>
                    </a:srgbClr>
                  </a:outerShdw>
                </a:effectLst>
              </a:rPr>
              <a:t>largest deal-closing fund </a:t>
            </a:r>
            <a:r>
              <a:rPr lang="en-US" sz="2053" dirty="0">
                <a:effectLst>
                  <a:outerShdw blurRad="38100" dist="38100" dir="2700000" algn="tl">
                    <a:srgbClr val="000000">
                      <a:alpha val="43137"/>
                    </a:srgbClr>
                  </a:outerShdw>
                </a:effectLst>
              </a:rPr>
              <a:t>of its kind in the nation, continues to attract business and jobs to Texas by filling the critical gaps in funding that can limit relocation or expansion. </a:t>
            </a:r>
            <a:br>
              <a:rPr lang="en-US" sz="2053" dirty="0">
                <a:effectLst>
                  <a:outerShdw blurRad="38100" dist="38100" dir="2700000" algn="tl">
                    <a:srgbClr val="000000">
                      <a:alpha val="43137"/>
                    </a:srgbClr>
                  </a:outerShdw>
                </a:effectLst>
              </a:rPr>
            </a:br>
            <a:endParaRPr lang="en-US" sz="2053" dirty="0">
              <a:effectLst>
                <a:outerShdw blurRad="38100" dist="38100" dir="2700000" algn="tl">
                  <a:srgbClr val="000000">
                    <a:alpha val="43137"/>
                  </a:srgbClr>
                </a:outerShdw>
              </a:effectLst>
            </a:endParaRPr>
          </a:p>
        </p:txBody>
      </p:sp>
      <p:cxnSp>
        <p:nvCxnSpPr>
          <p:cNvPr id="5" name="Straight Connector 4"/>
          <p:cNvCxnSpPr/>
          <p:nvPr/>
        </p:nvCxnSpPr>
        <p:spPr>
          <a:xfrm>
            <a:off x="617537" y="1209040"/>
            <a:ext cx="8534400" cy="148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44257" y="2844800"/>
            <a:ext cx="4409440" cy="3827523"/>
          </a:xfrm>
          <a:prstGeom prst="rect">
            <a:avLst/>
          </a:prstGeom>
        </p:spPr>
        <p:txBody>
          <a:bodyPr wrap="square">
            <a:spAutoFit/>
          </a:bodyPr>
          <a:lstStyle/>
          <a:p>
            <a:pPr defTabSz="818523">
              <a:spcBef>
                <a:spcPct val="0"/>
              </a:spcBef>
              <a:defRPr/>
            </a:pPr>
            <a:r>
              <a:rPr lang="en-US" sz="1867" dirty="0">
                <a:solidFill>
                  <a:prstClr val="white"/>
                </a:solidFill>
                <a:effectLst>
                  <a:outerShdw blurRad="38100" dist="38100" dir="2700000" algn="tl">
                    <a:srgbClr val="000000">
                      <a:alpha val="43137"/>
                    </a:srgbClr>
                  </a:outerShdw>
                </a:effectLst>
                <a:latin typeface="Arial" charset="0"/>
              </a:rPr>
              <a:t>The TEF is a cash grant used for projects that offer significant job creation &amp; capital investment where a single Texas site is competing with another viable out-of-state option. </a:t>
            </a:r>
            <a:endParaRPr lang="en-US" sz="1867" dirty="0">
              <a:solidFill>
                <a:prstClr val="white"/>
              </a:solidFill>
              <a:latin typeface="Arial" charset="0"/>
            </a:endParaRPr>
          </a:p>
          <a:p>
            <a:pPr defTabSz="818523">
              <a:spcBef>
                <a:spcPct val="0"/>
              </a:spcBef>
              <a:defRPr/>
            </a:pPr>
            <a:endParaRPr lang="en-US" sz="1867" dirty="0">
              <a:solidFill>
                <a:prstClr val="white"/>
              </a:solidFill>
              <a:effectLst>
                <a:outerShdw blurRad="38100" dist="38100" dir="2700000" algn="tl">
                  <a:srgbClr val="000000">
                    <a:alpha val="43137"/>
                  </a:srgbClr>
                </a:outerShdw>
              </a:effectLst>
              <a:latin typeface="Arial" charset="0"/>
            </a:endParaRPr>
          </a:p>
          <a:p>
            <a:pPr defTabSz="818523">
              <a:spcBef>
                <a:spcPct val="0"/>
              </a:spcBef>
              <a:defRPr/>
            </a:pPr>
            <a:r>
              <a:rPr lang="en-US" sz="1867" dirty="0">
                <a:solidFill>
                  <a:prstClr val="white"/>
                </a:solidFill>
                <a:effectLst>
                  <a:outerShdw blurRad="38100" dist="38100" dir="2700000" algn="tl">
                    <a:srgbClr val="000000">
                      <a:alpha val="43137"/>
                    </a:srgbClr>
                  </a:outerShdw>
                </a:effectLst>
                <a:latin typeface="Arial" charset="0"/>
              </a:rPr>
              <a:t>The Texas Enterprise Fund has: </a:t>
            </a:r>
            <a:br>
              <a:rPr lang="en-US" sz="1867" dirty="0">
                <a:solidFill>
                  <a:prstClr val="white"/>
                </a:solidFill>
                <a:effectLst>
                  <a:outerShdw blurRad="38100" dist="38100" dir="2700000" algn="tl">
                    <a:srgbClr val="000000">
                      <a:alpha val="43137"/>
                    </a:srgbClr>
                  </a:outerShdw>
                </a:effectLst>
                <a:latin typeface="Arial" charset="0"/>
              </a:rPr>
            </a:br>
            <a:r>
              <a:rPr lang="en-US" sz="1867" dirty="0">
                <a:solidFill>
                  <a:prstClr val="white"/>
                </a:solidFill>
                <a:effectLst>
                  <a:outerShdw blurRad="38100" dist="38100" dir="2700000" algn="tl">
                    <a:srgbClr val="000000">
                      <a:alpha val="43137"/>
                    </a:srgbClr>
                  </a:outerShdw>
                </a:effectLst>
                <a:latin typeface="Arial" charset="0"/>
              </a:rPr>
              <a:t>awarded more than </a:t>
            </a:r>
            <a:r>
              <a:rPr lang="en-US" sz="1867" b="1" dirty="0">
                <a:solidFill>
                  <a:prstClr val="white"/>
                </a:solidFill>
                <a:effectLst>
                  <a:outerShdw blurRad="38100" dist="38100" dir="2700000" algn="tl">
                    <a:srgbClr val="000000">
                      <a:alpha val="43137"/>
                    </a:srgbClr>
                  </a:outerShdw>
                </a:effectLst>
                <a:latin typeface="Arial" charset="0"/>
              </a:rPr>
              <a:t>$600 million</a:t>
            </a:r>
            <a:r>
              <a:rPr lang="en-US" sz="1867" dirty="0">
                <a:solidFill>
                  <a:prstClr val="white"/>
                </a:solidFill>
                <a:effectLst>
                  <a:outerShdw blurRad="38100" dist="38100" dir="2700000" algn="tl">
                    <a:srgbClr val="000000">
                      <a:alpha val="43137"/>
                    </a:srgbClr>
                  </a:outerShdw>
                </a:effectLst>
                <a:latin typeface="Arial" charset="0"/>
              </a:rPr>
              <a:t>, </a:t>
            </a:r>
            <a:br>
              <a:rPr lang="en-US" sz="1867" dirty="0">
                <a:solidFill>
                  <a:prstClr val="white"/>
                </a:solidFill>
                <a:effectLst>
                  <a:outerShdw blurRad="38100" dist="38100" dir="2700000" algn="tl">
                    <a:srgbClr val="000000">
                      <a:alpha val="43137"/>
                    </a:srgbClr>
                  </a:outerShdw>
                </a:effectLst>
                <a:latin typeface="Arial" charset="0"/>
              </a:rPr>
            </a:br>
            <a:r>
              <a:rPr lang="en-US" sz="1867" dirty="0">
                <a:solidFill>
                  <a:prstClr val="white"/>
                </a:solidFill>
                <a:effectLst>
                  <a:outerShdw blurRad="38100" dist="38100" dir="2700000" algn="tl">
                    <a:srgbClr val="000000">
                      <a:alpha val="43137"/>
                    </a:srgbClr>
                  </a:outerShdw>
                </a:effectLst>
                <a:latin typeface="Arial" charset="0"/>
              </a:rPr>
              <a:t>announced more than </a:t>
            </a:r>
            <a:r>
              <a:rPr lang="en-US" sz="1867" b="1" dirty="0">
                <a:solidFill>
                  <a:prstClr val="white"/>
                </a:solidFill>
                <a:effectLst>
                  <a:outerShdw blurRad="38100" dist="38100" dir="2700000" algn="tl">
                    <a:srgbClr val="000000">
                      <a:alpha val="43137"/>
                    </a:srgbClr>
                  </a:outerShdw>
                </a:effectLst>
                <a:latin typeface="Arial" charset="0"/>
              </a:rPr>
              <a:t>81,800 new jobs, </a:t>
            </a:r>
            <a:r>
              <a:rPr lang="en-US" sz="1867" dirty="0">
                <a:solidFill>
                  <a:prstClr val="white"/>
                </a:solidFill>
                <a:effectLst>
                  <a:outerShdw blurRad="38100" dist="38100" dir="2700000" algn="tl">
                    <a:srgbClr val="000000">
                      <a:alpha val="43137"/>
                    </a:srgbClr>
                  </a:outerShdw>
                </a:effectLst>
                <a:latin typeface="Arial" charset="0"/>
              </a:rPr>
              <a:t>and generated over </a:t>
            </a:r>
            <a:r>
              <a:rPr lang="en-US" sz="1867" b="1" dirty="0">
                <a:solidFill>
                  <a:prstClr val="white"/>
                </a:solidFill>
                <a:effectLst>
                  <a:outerShdw blurRad="38100" dist="38100" dir="2700000" algn="tl">
                    <a:srgbClr val="000000">
                      <a:alpha val="43137"/>
                    </a:srgbClr>
                  </a:outerShdw>
                </a:effectLst>
                <a:latin typeface="Arial" charset="0"/>
              </a:rPr>
              <a:t>$26.9 billion in capital investment</a:t>
            </a:r>
            <a:r>
              <a:rPr lang="en-US" sz="1867" dirty="0">
                <a:solidFill>
                  <a:prstClr val="white"/>
                </a:solidFill>
                <a:effectLst>
                  <a:outerShdw blurRad="38100" dist="38100" dir="2700000" algn="tl">
                    <a:srgbClr val="000000">
                      <a:alpha val="43137"/>
                    </a:srgbClr>
                  </a:outerShdw>
                </a:effectLst>
                <a:latin typeface="Arial" charset="0"/>
              </a:rPr>
              <a:t>. </a:t>
            </a:r>
          </a:p>
          <a:p>
            <a:pPr defTabSz="818523">
              <a:spcBef>
                <a:spcPct val="0"/>
              </a:spcBef>
              <a:defRPr/>
            </a:pPr>
            <a:r>
              <a:rPr lang="en-US" sz="1867" dirty="0">
                <a:solidFill>
                  <a:prstClr val="white"/>
                </a:solidFill>
                <a:effectLst>
                  <a:outerShdw blurRad="38100" dist="38100" dir="2700000" algn="tl">
                    <a:srgbClr val="000000">
                      <a:alpha val="43137"/>
                    </a:srgbClr>
                  </a:outerShdw>
                </a:effectLst>
                <a:latin typeface="Arial" charset="0"/>
              </a:rPr>
              <a:t/>
            </a:r>
            <a:br>
              <a:rPr lang="en-US" sz="1867" dirty="0">
                <a:solidFill>
                  <a:prstClr val="white"/>
                </a:solidFill>
                <a:effectLst>
                  <a:outerShdw blurRad="38100" dist="38100" dir="2700000" algn="tl">
                    <a:srgbClr val="000000">
                      <a:alpha val="43137"/>
                    </a:srgbClr>
                  </a:outerShdw>
                </a:effectLst>
                <a:latin typeface="Arial" charset="0"/>
              </a:rPr>
            </a:br>
            <a:endParaRPr lang="en-US" sz="1867" dirty="0">
              <a:solidFill>
                <a:prstClr val="white"/>
              </a:solidFill>
              <a:latin typeface="Arial"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8328" y="1635760"/>
            <a:ext cx="5191760" cy="51917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3362" y="68245"/>
            <a:ext cx="901290" cy="1069675"/>
          </a:xfrm>
          <a:prstGeom prst="rect">
            <a:avLst/>
          </a:prstGeom>
        </p:spPr>
      </p:pic>
    </p:spTree>
    <p:extLst>
      <p:ext uri="{BB962C8B-B14F-4D97-AF65-F5344CB8AC3E}">
        <p14:creationId xmlns:p14="http://schemas.microsoft.com/office/powerpoint/2010/main" val="35594879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7537" y="0"/>
            <a:ext cx="8534400" cy="1209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858" tIns="40927" rIns="81858" bIns="40927" anchor="ctr"/>
          <a:lstStyle/>
          <a:p>
            <a:pPr defTabSz="818523">
              <a:defRPr/>
            </a:pPr>
            <a:endParaRPr lang="en-US" sz="1800" dirty="0"/>
          </a:p>
        </p:txBody>
      </p:sp>
      <p:sp>
        <p:nvSpPr>
          <p:cNvPr id="9219" name="Title 1"/>
          <p:cNvSpPr>
            <a:spLocks noGrp="1"/>
          </p:cNvSpPr>
          <p:nvPr>
            <p:ph type="title"/>
          </p:nvPr>
        </p:nvSpPr>
        <p:spPr>
          <a:xfrm>
            <a:off x="1044257" y="71120"/>
            <a:ext cx="7680960" cy="1066800"/>
          </a:xfrm>
        </p:spPr>
        <p:txBody>
          <a:bodyPr/>
          <a:lstStyle/>
          <a:p>
            <a:pPr algn="l" eaLnBrk="1" hangingPunct="1"/>
            <a:r>
              <a:rPr lang="en-US" sz="4667" dirty="0"/>
              <a:t>TEF Eligibility</a:t>
            </a:r>
          </a:p>
        </p:txBody>
      </p:sp>
      <p:sp>
        <p:nvSpPr>
          <p:cNvPr id="21507" name="Content Placeholder 2"/>
          <p:cNvSpPr>
            <a:spLocks noGrp="1"/>
          </p:cNvSpPr>
          <p:nvPr>
            <p:ph idx="1"/>
          </p:nvPr>
        </p:nvSpPr>
        <p:spPr>
          <a:xfrm>
            <a:off x="1044257" y="1656504"/>
            <a:ext cx="7894320" cy="4602057"/>
          </a:xfrm>
        </p:spPr>
        <p:txBody>
          <a:bodyPr rtlCol="0">
            <a:normAutofit/>
          </a:bodyPr>
          <a:lstStyle/>
          <a:p>
            <a:pPr defTabSz="818523" eaLnBrk="1" fontAlgn="auto" hangingPunct="1">
              <a:spcAft>
                <a:spcPts val="0"/>
              </a:spcAft>
              <a:buFont typeface="Wingdings" panose="05000000000000000000" pitchFamily="2" charset="2"/>
              <a:buChar char="ü"/>
              <a:defRPr/>
            </a:pPr>
            <a:r>
              <a:rPr lang="en-US" sz="2053" dirty="0">
                <a:effectLst>
                  <a:outerShdw blurRad="38100" dist="38100" dir="2700000" algn="tl">
                    <a:srgbClr val="000000">
                      <a:alpha val="43137"/>
                    </a:srgbClr>
                  </a:outerShdw>
                </a:effectLst>
              </a:rPr>
              <a:t>Competition out of state.</a:t>
            </a:r>
          </a:p>
          <a:p>
            <a:pPr defTabSz="818523" eaLnBrk="1" fontAlgn="auto" hangingPunct="1">
              <a:spcAft>
                <a:spcPts val="0"/>
              </a:spcAft>
              <a:buFont typeface="Wingdings" panose="05000000000000000000" pitchFamily="2" charset="2"/>
              <a:buChar char="ü"/>
              <a:defRPr/>
            </a:pPr>
            <a:r>
              <a:rPr lang="en-US" sz="2053" dirty="0">
                <a:effectLst>
                  <a:outerShdw blurRad="38100" dist="38100" dir="2700000" algn="tl">
                    <a:srgbClr val="000000">
                      <a:alpha val="43137"/>
                    </a:srgbClr>
                  </a:outerShdw>
                </a:effectLst>
              </a:rPr>
              <a:t>Significant job creation – 75 jobs in urban areas or more than 25 in rural areas.</a:t>
            </a:r>
          </a:p>
          <a:p>
            <a:pPr defTabSz="818523" eaLnBrk="1" fontAlgn="auto" hangingPunct="1">
              <a:spcAft>
                <a:spcPts val="0"/>
              </a:spcAft>
              <a:buFont typeface="Wingdings" panose="05000000000000000000" pitchFamily="2" charset="2"/>
              <a:buChar char="ü"/>
              <a:defRPr/>
            </a:pPr>
            <a:r>
              <a:rPr lang="en-US" sz="2053" dirty="0">
                <a:effectLst>
                  <a:outerShdw blurRad="38100" dist="38100" dir="2700000" algn="tl">
                    <a:srgbClr val="000000">
                      <a:alpha val="43137"/>
                    </a:srgbClr>
                  </a:outerShdw>
                </a:effectLst>
              </a:rPr>
              <a:t>High-paying jobs – above the average wage of the county.</a:t>
            </a:r>
          </a:p>
          <a:p>
            <a:pPr defTabSz="818523" eaLnBrk="1" fontAlgn="auto" hangingPunct="1">
              <a:spcAft>
                <a:spcPts val="0"/>
              </a:spcAft>
              <a:buFont typeface="Wingdings" panose="05000000000000000000" pitchFamily="2" charset="2"/>
              <a:buChar char="ü"/>
              <a:defRPr/>
            </a:pPr>
            <a:r>
              <a:rPr lang="en-US" sz="2053" dirty="0">
                <a:effectLst>
                  <a:outerShdw blurRad="38100" dist="38100" dir="2700000" algn="tl">
                    <a:srgbClr val="000000">
                      <a:alpha val="43137"/>
                    </a:srgbClr>
                  </a:outerShdw>
                </a:effectLst>
              </a:rPr>
              <a:t>Significant capital investment - $1M+</a:t>
            </a:r>
          </a:p>
          <a:p>
            <a:pPr defTabSz="818523" eaLnBrk="1" fontAlgn="auto" hangingPunct="1">
              <a:spcAft>
                <a:spcPts val="0"/>
              </a:spcAft>
              <a:buFont typeface="Wingdings" panose="05000000000000000000" pitchFamily="2" charset="2"/>
              <a:buChar char="ü"/>
              <a:defRPr/>
            </a:pPr>
            <a:r>
              <a:rPr lang="en-US" sz="2053" dirty="0">
                <a:effectLst>
                  <a:outerShdw blurRad="38100" dist="38100" dir="2700000" algn="tl">
                    <a:srgbClr val="000000">
                      <a:alpha val="43137"/>
                    </a:srgbClr>
                  </a:outerShdw>
                </a:effectLst>
              </a:rPr>
              <a:t>Significant rate of return on public dollars invested.</a:t>
            </a:r>
          </a:p>
          <a:p>
            <a:pPr defTabSz="818523" eaLnBrk="1" fontAlgn="auto" hangingPunct="1">
              <a:spcAft>
                <a:spcPts val="0"/>
              </a:spcAft>
              <a:buFont typeface="Wingdings" panose="05000000000000000000" pitchFamily="2" charset="2"/>
              <a:buChar char="ü"/>
              <a:defRPr/>
            </a:pPr>
            <a:r>
              <a:rPr lang="en-US" sz="2053" dirty="0">
                <a:effectLst>
                  <a:outerShdw blurRad="38100" dist="38100" dir="2700000" algn="tl">
                    <a:srgbClr val="000000">
                      <a:alpha val="43137"/>
                    </a:srgbClr>
                  </a:outerShdw>
                </a:effectLst>
              </a:rPr>
              <a:t>Community involvement.</a:t>
            </a:r>
          </a:p>
          <a:p>
            <a:pPr defTabSz="818523" eaLnBrk="1" fontAlgn="auto" hangingPunct="1">
              <a:spcAft>
                <a:spcPts val="0"/>
              </a:spcAft>
              <a:buFont typeface="Wingdings" panose="05000000000000000000" pitchFamily="2" charset="2"/>
              <a:buChar char="ü"/>
              <a:defRPr/>
            </a:pPr>
            <a:r>
              <a:rPr lang="en-US" sz="2053" dirty="0">
                <a:effectLst>
                  <a:outerShdw blurRad="38100" dist="38100" dir="2700000" algn="tl">
                    <a:srgbClr val="000000">
                      <a:alpha val="43137"/>
                    </a:srgbClr>
                  </a:outerShdw>
                </a:effectLst>
              </a:rPr>
              <a:t>Well-established, financially sound business in an advanced industry.</a:t>
            </a:r>
          </a:p>
          <a:p>
            <a:pPr defTabSz="818523" eaLnBrk="1" fontAlgn="auto" hangingPunct="1">
              <a:spcAft>
                <a:spcPts val="0"/>
              </a:spcAft>
              <a:buFont typeface="Wingdings" panose="05000000000000000000" pitchFamily="2" charset="2"/>
              <a:buChar char="ü"/>
              <a:defRPr/>
            </a:pPr>
            <a:r>
              <a:rPr lang="en-US" sz="2053" dirty="0">
                <a:effectLst>
                  <a:outerShdw blurRad="38100" dist="38100" dir="2700000" algn="tl">
                    <a:srgbClr val="000000">
                      <a:alpha val="43137"/>
                    </a:srgbClr>
                  </a:outerShdw>
                </a:effectLst>
              </a:rPr>
              <a:t>Unanimous approval from the Governor, Lt. Governor and Speaker of the House.</a:t>
            </a:r>
            <a:br>
              <a:rPr lang="en-US" sz="2053" dirty="0">
                <a:effectLst>
                  <a:outerShdw blurRad="38100" dist="38100" dir="2700000" algn="tl">
                    <a:srgbClr val="000000">
                      <a:alpha val="43137"/>
                    </a:srgbClr>
                  </a:outerShdw>
                </a:effectLst>
              </a:rPr>
            </a:br>
            <a:endParaRPr lang="en-US" sz="2053" dirty="0">
              <a:effectLst>
                <a:outerShdw blurRad="38100" dist="38100" dir="2700000" algn="tl">
                  <a:srgbClr val="000000">
                    <a:alpha val="43137"/>
                  </a:srgbClr>
                </a:outerShdw>
              </a:effectLst>
            </a:endParaRPr>
          </a:p>
        </p:txBody>
      </p:sp>
      <p:cxnSp>
        <p:nvCxnSpPr>
          <p:cNvPr id="5" name="Straight Connector 4"/>
          <p:cNvCxnSpPr/>
          <p:nvPr/>
        </p:nvCxnSpPr>
        <p:spPr>
          <a:xfrm>
            <a:off x="617537" y="1209040"/>
            <a:ext cx="8534400" cy="148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362" y="68245"/>
            <a:ext cx="901290" cy="1069675"/>
          </a:xfrm>
          <a:prstGeom prst="rect">
            <a:avLst/>
          </a:prstGeom>
        </p:spPr>
      </p:pic>
    </p:spTree>
    <p:extLst>
      <p:ext uri="{BB962C8B-B14F-4D97-AF65-F5344CB8AC3E}">
        <p14:creationId xmlns:p14="http://schemas.microsoft.com/office/powerpoint/2010/main" val="27208717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7777" b="11111"/>
          <a:stretch/>
        </p:blipFill>
        <p:spPr>
          <a:xfrm>
            <a:off x="617537" y="1209040"/>
            <a:ext cx="8534400" cy="5191760"/>
          </a:xfrm>
          <a:prstGeom prst="rect">
            <a:avLst/>
          </a:prstGeom>
        </p:spPr>
      </p:pic>
      <p:sp>
        <p:nvSpPr>
          <p:cNvPr id="6" name="Rectangle 5"/>
          <p:cNvSpPr/>
          <p:nvPr/>
        </p:nvSpPr>
        <p:spPr>
          <a:xfrm>
            <a:off x="617537" y="0"/>
            <a:ext cx="8534400" cy="1209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858" tIns="40927" rIns="81858" bIns="40927" anchor="ctr"/>
          <a:lstStyle/>
          <a:p>
            <a:pPr defTabSz="818523">
              <a:defRPr/>
            </a:pPr>
            <a:endParaRPr lang="en-US" sz="1800" dirty="0"/>
          </a:p>
        </p:txBody>
      </p:sp>
      <p:sp>
        <p:nvSpPr>
          <p:cNvPr id="9219" name="Title 1"/>
          <p:cNvSpPr>
            <a:spLocks noGrp="1"/>
          </p:cNvSpPr>
          <p:nvPr>
            <p:ph type="title"/>
          </p:nvPr>
        </p:nvSpPr>
        <p:spPr>
          <a:xfrm>
            <a:off x="1044257" y="71120"/>
            <a:ext cx="7680960" cy="1066800"/>
          </a:xfrm>
        </p:spPr>
        <p:txBody>
          <a:bodyPr/>
          <a:lstStyle/>
          <a:p>
            <a:pPr algn="l" eaLnBrk="1" hangingPunct="1"/>
            <a:r>
              <a:rPr lang="en-US" sz="4667" dirty="0"/>
              <a:t>TEF Process &amp; Timeline </a:t>
            </a:r>
          </a:p>
        </p:txBody>
      </p:sp>
      <p:cxnSp>
        <p:nvCxnSpPr>
          <p:cNvPr id="5" name="Straight Connector 4"/>
          <p:cNvCxnSpPr/>
          <p:nvPr/>
        </p:nvCxnSpPr>
        <p:spPr>
          <a:xfrm>
            <a:off x="617537" y="1209040"/>
            <a:ext cx="8534400" cy="148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15"/>
          <p:cNvGraphicFramePr>
            <a:graphicFrameLocks noGrp="1"/>
          </p:cNvGraphicFramePr>
          <p:nvPr>
            <p:ph idx="1"/>
            <p:extLst/>
          </p:nvPr>
        </p:nvGraphicFramePr>
        <p:xfrm>
          <a:off x="1060991" y="1177219"/>
          <a:ext cx="7680960" cy="422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Notched Right Arrow 16"/>
          <p:cNvSpPr/>
          <p:nvPr/>
        </p:nvSpPr>
        <p:spPr>
          <a:xfrm>
            <a:off x="1115377" y="4605447"/>
            <a:ext cx="7538720" cy="711200"/>
          </a:xfrm>
          <a:prstGeom prst="notch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0" spc="19" dirty="0">
                <a:solidFill>
                  <a:srgbClr val="FFFFFF"/>
                </a:solidFill>
                <a:latin typeface="Calibri" panose="020F0502020204030204" pitchFamily="34" charset="0"/>
              </a:rPr>
              <a:t>6-8 Weeks Average Timeline from Completed Application </a:t>
            </a:r>
            <a:endParaRPr lang="en-US" sz="1800" dirty="0">
              <a:latin typeface="Calibri" panose="020F0502020204030204" pitchFamily="34" charset="0"/>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3362" y="68245"/>
            <a:ext cx="901290" cy="1069675"/>
          </a:xfrm>
          <a:prstGeom prst="rect">
            <a:avLst/>
          </a:prstGeom>
        </p:spPr>
      </p:pic>
    </p:spTree>
    <p:extLst>
      <p:ext uri="{BB962C8B-B14F-4D97-AF65-F5344CB8AC3E}">
        <p14:creationId xmlns:p14="http://schemas.microsoft.com/office/powerpoint/2010/main" val="17975463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7777" b="11111"/>
          <a:stretch/>
        </p:blipFill>
        <p:spPr>
          <a:xfrm>
            <a:off x="617537" y="1209040"/>
            <a:ext cx="8534400" cy="5191760"/>
          </a:xfrm>
          <a:prstGeom prst="rect">
            <a:avLst/>
          </a:prstGeom>
        </p:spPr>
      </p:pic>
      <p:sp>
        <p:nvSpPr>
          <p:cNvPr id="6" name="Rectangle 5"/>
          <p:cNvSpPr/>
          <p:nvPr/>
        </p:nvSpPr>
        <p:spPr>
          <a:xfrm>
            <a:off x="617537" y="0"/>
            <a:ext cx="8534400" cy="1209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858" tIns="40927" rIns="81858" bIns="40927" anchor="ctr"/>
          <a:lstStyle/>
          <a:p>
            <a:pPr defTabSz="818523">
              <a:defRPr/>
            </a:pPr>
            <a:endParaRPr lang="en-US" sz="1800" dirty="0"/>
          </a:p>
        </p:txBody>
      </p:sp>
      <p:sp>
        <p:nvSpPr>
          <p:cNvPr id="9219" name="Title 1"/>
          <p:cNvSpPr>
            <a:spLocks noGrp="1"/>
          </p:cNvSpPr>
          <p:nvPr>
            <p:ph type="title"/>
          </p:nvPr>
        </p:nvSpPr>
        <p:spPr>
          <a:xfrm>
            <a:off x="1044257" y="71120"/>
            <a:ext cx="7680960" cy="1066800"/>
          </a:xfrm>
        </p:spPr>
        <p:txBody>
          <a:bodyPr/>
          <a:lstStyle/>
          <a:p>
            <a:pPr algn="l" eaLnBrk="1" hangingPunct="1"/>
            <a:r>
              <a:rPr lang="en-US" sz="4667" dirty="0"/>
              <a:t>TEF Agreement</a:t>
            </a:r>
          </a:p>
        </p:txBody>
      </p:sp>
      <p:cxnSp>
        <p:nvCxnSpPr>
          <p:cNvPr id="5" name="Straight Connector 4"/>
          <p:cNvCxnSpPr/>
          <p:nvPr/>
        </p:nvCxnSpPr>
        <p:spPr>
          <a:xfrm>
            <a:off x="617537" y="1209040"/>
            <a:ext cx="8534400" cy="148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1135950" y="1874386"/>
            <a:ext cx="7680960" cy="1991359"/>
          </a:xfrm>
        </p:spPr>
        <p:txBody>
          <a:bodyPr rtlCol="0">
            <a:normAutofit lnSpcReduction="10000"/>
          </a:bodyPr>
          <a:lstStyle/>
          <a:p>
            <a:pPr marL="0" indent="0" defTabSz="818523" eaLnBrk="1" fontAlgn="auto" hangingPunct="1">
              <a:spcAft>
                <a:spcPts val="0"/>
              </a:spcAft>
              <a:buNone/>
              <a:defRPr/>
            </a:pPr>
            <a:r>
              <a:rPr lang="en-US" sz="2987" b="1" dirty="0">
                <a:effectLst>
                  <a:outerShdw blurRad="38100" dist="38100" dir="2700000" algn="tl">
                    <a:srgbClr val="000000">
                      <a:alpha val="43137"/>
                    </a:srgbClr>
                  </a:outerShdw>
                </a:effectLst>
              </a:rPr>
              <a:t>TEF Agreement</a:t>
            </a:r>
          </a:p>
          <a:p>
            <a:pPr defTabSz="818523" eaLnBrk="1" fontAlgn="auto" hangingPunct="1">
              <a:spcAft>
                <a:spcPts val="0"/>
              </a:spcAft>
              <a:defRPr/>
            </a:pPr>
            <a:r>
              <a:rPr lang="en-US" sz="2240" dirty="0">
                <a:effectLst>
                  <a:outerShdw blurRad="38100" dist="38100" dir="2700000" algn="tl">
                    <a:srgbClr val="000000">
                      <a:alpha val="43137"/>
                    </a:srgbClr>
                  </a:outerShdw>
                </a:effectLst>
              </a:rPr>
              <a:t>Award amount ranges from $1k - $10k per new job.</a:t>
            </a:r>
          </a:p>
          <a:p>
            <a:pPr defTabSz="818523" eaLnBrk="1" fontAlgn="auto" hangingPunct="1">
              <a:spcAft>
                <a:spcPts val="0"/>
              </a:spcAft>
              <a:defRPr/>
            </a:pPr>
            <a:r>
              <a:rPr lang="en-US" sz="2240" dirty="0">
                <a:effectLst>
                  <a:outerShdw blurRad="38100" dist="38100" dir="2700000" algn="tl">
                    <a:srgbClr val="000000">
                      <a:alpha val="43137"/>
                    </a:srgbClr>
                  </a:outerShdw>
                </a:effectLst>
              </a:rPr>
              <a:t>Award amount depends on wages, job ramp up, capital investment and return on investment to the State.</a:t>
            </a:r>
            <a:br>
              <a:rPr lang="en-US" sz="2240" dirty="0">
                <a:effectLst>
                  <a:outerShdw blurRad="38100" dist="38100" dir="2700000" algn="tl">
                    <a:srgbClr val="000000">
                      <a:alpha val="43137"/>
                    </a:srgbClr>
                  </a:outerShdw>
                </a:effectLst>
              </a:rPr>
            </a:br>
            <a:endParaRPr lang="en-US" sz="2240" dirty="0">
              <a:effectLst>
                <a:outerShdw blurRad="38100" dist="38100" dir="2700000" algn="tl">
                  <a:srgbClr val="000000">
                    <a:alpha val="43137"/>
                  </a:srgbClr>
                </a:outerShdw>
              </a:effectLst>
            </a:endParaRPr>
          </a:p>
        </p:txBody>
      </p:sp>
      <p:sp>
        <p:nvSpPr>
          <p:cNvPr id="12" name="Content Placeholder 2"/>
          <p:cNvSpPr txBox="1">
            <a:spLocks/>
          </p:cNvSpPr>
          <p:nvPr/>
        </p:nvSpPr>
        <p:spPr bwMode="auto">
          <a:xfrm>
            <a:off x="1227530" y="3265232"/>
            <a:ext cx="7426567" cy="3342640"/>
          </a:xfrm>
          <a:prstGeom prst="rect">
            <a:avLst/>
          </a:prstGeom>
          <a:noFill/>
          <a:ln w="9525">
            <a:noFill/>
            <a:miter lim="800000"/>
            <a:headEnd/>
            <a:tailEnd/>
          </a:ln>
        </p:spPr>
        <p:txBody>
          <a:bodyPr vert="horz" wrap="square" lIns="81858" tIns="40927" rIns="81858" bIns="40927" numCol="1" rtlCol="0" anchor="t" anchorCtr="0" compatLnSpc="1">
            <a:prstTxWarp prst="textNoShape">
              <a:avLst/>
            </a:prstTxWarp>
            <a:normAutofit/>
          </a:bodyPr>
          <a:lstStyle>
            <a:lvl1pPr marL="328613" indent="-328613" algn="l" defTabSz="876300" rtl="0" eaLnBrk="0" fontAlgn="base" hangingPunct="0">
              <a:spcBef>
                <a:spcPct val="20000"/>
              </a:spcBef>
              <a:spcAft>
                <a:spcPct val="0"/>
              </a:spcAft>
              <a:buFont typeface="Arial" pitchFamily="34" charset="0"/>
              <a:buChar char="•"/>
              <a:defRPr sz="3500" kern="1200">
                <a:solidFill>
                  <a:schemeClr val="tx1"/>
                </a:solidFill>
                <a:latin typeface="+mn-lt"/>
                <a:ea typeface="+mn-ea"/>
                <a:cs typeface="+mn-cs"/>
              </a:defRPr>
            </a:lvl1pPr>
            <a:lvl2pPr marL="711200" indent="-273050" algn="l" defTabSz="876300"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1095375" indent="-219075" algn="l" defTabSz="8763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533525" indent="-219075" algn="l" defTabSz="8763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1973263" indent="-219075" algn="l" defTabSz="8763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11795" indent="-219255" algn="l" defTabSz="8770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0305" indent="-219255" algn="l" defTabSz="8770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88815" indent="-219255" algn="l" defTabSz="8770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27325" indent="-219255" algn="l" defTabSz="87702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18523" eaLnBrk="1" fontAlgn="auto" hangingPunct="1">
              <a:spcAft>
                <a:spcPts val="0"/>
              </a:spcAft>
              <a:buNone/>
              <a:defRPr/>
            </a:pPr>
            <a:endParaRPr lang="en-US" sz="2240" dirty="0">
              <a:effectLst>
                <a:outerShdw blurRad="38100" dist="38100" dir="2700000" algn="tl">
                  <a:srgbClr val="000000">
                    <a:alpha val="43137"/>
                  </a:srgbClr>
                </a:outerShdw>
              </a:effectLst>
            </a:endParaRPr>
          </a:p>
          <a:p>
            <a:pPr marL="0" indent="0" defTabSz="818523" eaLnBrk="1" fontAlgn="auto" hangingPunct="1">
              <a:spcAft>
                <a:spcPts val="0"/>
              </a:spcAft>
              <a:buNone/>
              <a:defRPr/>
            </a:pPr>
            <a:r>
              <a:rPr lang="en-US" sz="2987" b="1" dirty="0">
                <a:effectLst>
                  <a:outerShdw blurRad="38100" dist="38100" dir="2700000" algn="tl">
                    <a:srgbClr val="000000">
                      <a:alpha val="43137"/>
                    </a:srgbClr>
                  </a:outerShdw>
                </a:effectLst>
              </a:rPr>
              <a:t>Disbursements</a:t>
            </a:r>
          </a:p>
          <a:p>
            <a:pPr defTabSz="818523" eaLnBrk="1" fontAlgn="auto" hangingPunct="1">
              <a:spcAft>
                <a:spcPts val="0"/>
              </a:spcAft>
              <a:defRPr/>
            </a:pPr>
            <a:r>
              <a:rPr lang="en-US" sz="2240" dirty="0">
                <a:effectLst>
                  <a:outerShdw blurRad="38100" dist="38100" dir="2700000" algn="tl">
                    <a:srgbClr val="000000">
                      <a:alpha val="43137"/>
                    </a:srgbClr>
                  </a:outerShdw>
                </a:effectLst>
              </a:rPr>
              <a:t>Granted after new jobs have been created and verified.</a:t>
            </a:r>
          </a:p>
          <a:p>
            <a:pPr defTabSz="818523" eaLnBrk="1" fontAlgn="auto" hangingPunct="1">
              <a:spcAft>
                <a:spcPts val="0"/>
              </a:spcAft>
              <a:defRPr/>
            </a:pPr>
            <a:r>
              <a:rPr lang="en-US" sz="2240" dirty="0">
                <a:effectLst>
                  <a:outerShdw blurRad="38100" dist="38100" dir="2700000" algn="tl">
                    <a:srgbClr val="000000">
                      <a:alpha val="43137"/>
                    </a:srgbClr>
                  </a:outerShdw>
                </a:effectLst>
              </a:rPr>
              <a:t>Must maintain Baseline jobs throughout life of the contract.</a:t>
            </a:r>
          </a:p>
          <a:p>
            <a:pPr defTabSz="818523" eaLnBrk="1" fontAlgn="auto" hangingPunct="1">
              <a:spcAft>
                <a:spcPts val="0"/>
              </a:spcAft>
              <a:defRPr/>
            </a:pPr>
            <a:r>
              <a:rPr lang="en-US" sz="2240" dirty="0" err="1">
                <a:effectLst>
                  <a:outerShdw blurRad="38100" dist="38100" dir="2700000" algn="tl">
                    <a:srgbClr val="000000">
                      <a:alpha val="43137"/>
                    </a:srgbClr>
                  </a:outerShdw>
                </a:effectLst>
              </a:rPr>
              <a:t>Clawbacks</a:t>
            </a:r>
            <a:r>
              <a:rPr lang="en-US" sz="2240" dirty="0">
                <a:effectLst>
                  <a:outerShdw blurRad="38100" dist="38100" dir="2700000" algn="tl">
                    <a:srgbClr val="000000">
                      <a:alpha val="43137"/>
                    </a:srgbClr>
                  </a:outerShdw>
                </a:effectLst>
              </a:rPr>
              <a:t>, amendments and terminations.</a:t>
            </a:r>
            <a:br>
              <a:rPr lang="en-US" sz="2240" dirty="0">
                <a:effectLst>
                  <a:outerShdw blurRad="38100" dist="38100" dir="2700000" algn="tl">
                    <a:srgbClr val="000000">
                      <a:alpha val="43137"/>
                    </a:srgbClr>
                  </a:outerShdw>
                </a:effectLst>
              </a:rPr>
            </a:br>
            <a:endParaRPr lang="en-US" sz="2240" dirty="0">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3362" y="68245"/>
            <a:ext cx="901290" cy="1069675"/>
          </a:xfrm>
          <a:prstGeom prst="rect">
            <a:avLst/>
          </a:prstGeom>
        </p:spPr>
      </p:pic>
    </p:spTree>
    <p:extLst>
      <p:ext uri="{BB962C8B-B14F-4D97-AF65-F5344CB8AC3E}">
        <p14:creationId xmlns:p14="http://schemas.microsoft.com/office/powerpoint/2010/main" val="31529566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7537" y="0"/>
            <a:ext cx="8534400" cy="1209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858" tIns="40927" rIns="81858" bIns="40927" anchor="ctr"/>
          <a:lstStyle/>
          <a:p>
            <a:pPr defTabSz="818523">
              <a:defRPr/>
            </a:pPr>
            <a:endParaRPr lang="en-US" sz="1867" dirty="0">
              <a:solidFill>
                <a:prstClr val="white"/>
              </a:solidFill>
            </a:endParaRPr>
          </a:p>
        </p:txBody>
      </p:sp>
      <p:sp>
        <p:nvSpPr>
          <p:cNvPr id="9219" name="Title 1"/>
          <p:cNvSpPr>
            <a:spLocks noGrp="1"/>
          </p:cNvSpPr>
          <p:nvPr>
            <p:ph type="title"/>
          </p:nvPr>
        </p:nvSpPr>
        <p:spPr>
          <a:xfrm>
            <a:off x="1044257" y="71120"/>
            <a:ext cx="7680960" cy="1066800"/>
          </a:xfrm>
        </p:spPr>
        <p:txBody>
          <a:bodyPr/>
          <a:lstStyle/>
          <a:p>
            <a:pPr algn="l" eaLnBrk="1" hangingPunct="1"/>
            <a:r>
              <a:rPr lang="en-US" sz="4667" dirty="0"/>
              <a:t>Texas Enterprise </a:t>
            </a:r>
            <a:r>
              <a:rPr lang="en-US" sz="4667" dirty="0" smtClean="0"/>
              <a:t>Zone </a:t>
            </a:r>
            <a:r>
              <a:rPr lang="en-US" sz="4667" dirty="0"/>
              <a:t>(</a:t>
            </a:r>
            <a:r>
              <a:rPr lang="en-US" sz="4667" dirty="0" smtClean="0"/>
              <a:t>TZP)</a:t>
            </a:r>
            <a:endParaRPr lang="en-US" sz="4667" dirty="0"/>
          </a:p>
        </p:txBody>
      </p:sp>
      <p:sp>
        <p:nvSpPr>
          <p:cNvPr id="21507" name="Content Placeholder 2"/>
          <p:cNvSpPr>
            <a:spLocks noGrp="1"/>
          </p:cNvSpPr>
          <p:nvPr>
            <p:ph idx="1"/>
          </p:nvPr>
        </p:nvSpPr>
        <p:spPr>
          <a:xfrm>
            <a:off x="617537" y="1478376"/>
            <a:ext cx="8457452" cy="4232311"/>
          </a:xfrm>
        </p:spPr>
        <p:txBody>
          <a:bodyPr rtlCol="0">
            <a:normAutofit/>
          </a:bodyPr>
          <a:lstStyle/>
          <a:p>
            <a:pPr marL="0" indent="0" defTabSz="818523" eaLnBrk="1" fontAlgn="auto" hangingPunct="1">
              <a:spcAft>
                <a:spcPts val="0"/>
              </a:spcAft>
              <a:buNone/>
              <a:defRPr/>
            </a:pPr>
            <a:r>
              <a:rPr lang="en-US" sz="2053" dirty="0">
                <a:effectLst>
                  <a:outerShdw blurRad="38100" dist="38100" dir="2700000" algn="tl">
                    <a:srgbClr val="000000">
                      <a:alpha val="43137"/>
                    </a:srgbClr>
                  </a:outerShdw>
                </a:effectLst>
              </a:rPr>
              <a:t>The Texas Enterprise </a:t>
            </a:r>
            <a:r>
              <a:rPr lang="en-US" sz="2053" dirty="0" smtClean="0">
                <a:effectLst>
                  <a:outerShdw blurRad="38100" dist="38100" dir="2700000" algn="tl">
                    <a:srgbClr val="000000">
                      <a:alpha val="43137"/>
                    </a:srgbClr>
                  </a:outerShdw>
                </a:effectLst>
              </a:rPr>
              <a:t>Zone Program </a:t>
            </a:r>
            <a:r>
              <a:rPr lang="en-US" sz="2100" dirty="0">
                <a:effectLst>
                  <a:outerShdw blurRad="38100" dist="38100" dir="2700000" algn="tl">
                    <a:srgbClr val="000000">
                      <a:alpha val="43137"/>
                    </a:srgbClr>
                  </a:outerShdw>
                </a:effectLst>
              </a:rPr>
              <a:t>(</a:t>
            </a:r>
            <a:r>
              <a:rPr lang="en-US" sz="2100" dirty="0" smtClean="0">
                <a:effectLst>
                  <a:outerShdw blurRad="38100" dist="38100" dir="2700000" algn="tl">
                    <a:srgbClr val="000000">
                      <a:alpha val="43137"/>
                    </a:srgbClr>
                  </a:outerShdw>
                </a:effectLst>
              </a:rPr>
              <a:t>TZP), </a:t>
            </a:r>
            <a:r>
              <a:rPr lang="en-US" sz="2100" dirty="0">
                <a:effectLst>
                  <a:outerShdw blurRad="38100" dist="38100" dir="2700000" algn="tl">
                    <a:srgbClr val="000000">
                      <a:alpha val="43137"/>
                    </a:srgbClr>
                  </a:outerShdw>
                </a:effectLst>
              </a:rPr>
              <a:t>is an economic development tool for local communities to partner with the State of Texas to promote job creation and significant private investment that will assist economically distressed areas of the state. Approved projects are eligible to apply for state sales and use tax refunds on qualified expenditures. The level and amount of refund is related to the capital investment and jobs created at the qualified business site</a:t>
            </a:r>
            <a:r>
              <a:rPr lang="en-US" sz="2100" dirty="0" smtClean="0">
                <a:effectLst>
                  <a:outerShdw blurRad="38100" dist="38100" dir="2700000" algn="tl">
                    <a:srgbClr val="000000">
                      <a:alpha val="43137"/>
                    </a:srgbClr>
                  </a:outerShdw>
                </a:effectLst>
              </a:rPr>
              <a:t>. 105 Designations, statewide, per biennium.</a:t>
            </a:r>
            <a:r>
              <a:rPr lang="en-US" sz="2100" dirty="0">
                <a:effectLst>
                  <a:outerShdw blurRad="38100" dist="38100" dir="2700000" algn="tl">
                    <a:srgbClr val="000000">
                      <a:alpha val="43137"/>
                    </a:srgbClr>
                  </a:outerShdw>
                </a:effectLst>
              </a:rPr>
              <a:t/>
            </a:r>
            <a:br>
              <a:rPr lang="en-US" sz="2100" dirty="0">
                <a:effectLst>
                  <a:outerShdw blurRad="38100" dist="38100" dir="2700000" algn="tl">
                    <a:srgbClr val="000000">
                      <a:alpha val="43137"/>
                    </a:srgbClr>
                  </a:outerShdw>
                </a:effectLst>
              </a:rPr>
            </a:br>
            <a:endParaRPr lang="en-US" sz="2100" dirty="0">
              <a:effectLst>
                <a:outerShdw blurRad="38100" dist="38100" dir="2700000" algn="tl">
                  <a:srgbClr val="000000">
                    <a:alpha val="43137"/>
                  </a:srgbClr>
                </a:outerShdw>
              </a:effectLst>
            </a:endParaRPr>
          </a:p>
        </p:txBody>
      </p:sp>
      <p:cxnSp>
        <p:nvCxnSpPr>
          <p:cNvPr id="5" name="Straight Connector 4"/>
          <p:cNvCxnSpPr/>
          <p:nvPr/>
        </p:nvCxnSpPr>
        <p:spPr>
          <a:xfrm>
            <a:off x="617537" y="1209040"/>
            <a:ext cx="8534400" cy="148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362" y="68245"/>
            <a:ext cx="901290" cy="10696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898" y="3965467"/>
            <a:ext cx="4307677" cy="2239992"/>
          </a:xfrm>
          <a:prstGeom prst="rect">
            <a:avLst/>
          </a:prstGeom>
        </p:spPr>
      </p:pic>
    </p:spTree>
    <p:extLst>
      <p:ext uri="{BB962C8B-B14F-4D97-AF65-F5344CB8AC3E}">
        <p14:creationId xmlns:p14="http://schemas.microsoft.com/office/powerpoint/2010/main" val="16806997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1656</Words>
  <Application>Microsoft Office PowerPoint</Application>
  <PresentationFormat>Custom</PresentationFormat>
  <Paragraphs>114</Paragraphs>
  <Slides>12</Slides>
  <Notes>4</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INCENTIVES &amp; FINANCING</vt:lpstr>
      <vt:lpstr>INCENTIVES &amp; FINANCING</vt:lpstr>
      <vt:lpstr>INCENTIVES &amp; FINANCING</vt:lpstr>
      <vt:lpstr>Texas Enterprise Fund (TEF)</vt:lpstr>
      <vt:lpstr>TEF Eligibility</vt:lpstr>
      <vt:lpstr>TEF Process &amp; Timeline </vt:lpstr>
      <vt:lpstr>TEF Agreement</vt:lpstr>
      <vt:lpstr>Texas Enterprise Zone (TZP)</vt:lpstr>
      <vt:lpstr>EZP Eligibility</vt:lpstr>
      <vt:lpstr>EZP Benefits</vt:lpstr>
      <vt:lpstr>PowerPoint Presentation</vt:lpstr>
    </vt:vector>
  </TitlesOfParts>
  <Company>Office of the Governor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Beran</dc:creator>
  <cp:lastModifiedBy>Amy Gamber</cp:lastModifiedBy>
  <cp:revision>10</cp:revision>
  <dcterms:created xsi:type="dcterms:W3CDTF">2017-05-03T17:32:27Z</dcterms:created>
  <dcterms:modified xsi:type="dcterms:W3CDTF">2018-02-23T20:56:42Z</dcterms:modified>
</cp:coreProperties>
</file>