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0" r:id="rId2"/>
    <p:sldId id="295" r:id="rId3"/>
    <p:sldId id="326" r:id="rId4"/>
    <p:sldId id="327" r:id="rId5"/>
    <p:sldId id="324" r:id="rId6"/>
    <p:sldId id="28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299" r:id="rId32"/>
  </p:sldIdLst>
  <p:sldSz cx="12192000" cy="6858000"/>
  <p:notesSz cx="6858000" cy="9144000"/>
  <p:embeddedFontLst>
    <p:embeddedFont>
      <p:font typeface="Barlow" panose="020B0604020202020204" charset="0"/>
      <p:regular r:id="rId35"/>
      <p:bold r:id="rId36"/>
      <p:italic r:id="rId37"/>
      <p:boldItalic r:id="rId38"/>
    </p:embeddedFont>
    <p:embeddedFont>
      <p:font typeface="Barlow Condensed Light" panose="020B0604020202020204" charset="0"/>
      <p:regular r:id="rId39"/>
      <p:italic r:id="rId40"/>
    </p:embeddedFont>
    <p:embeddedFont>
      <p:font typeface="Barlow SemiBold" panose="020B0604020202020204" charset="0"/>
      <p:bold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1536" userDrawn="1">
          <p15:clr>
            <a:srgbClr val="A4A3A4"/>
          </p15:clr>
        </p15:guide>
        <p15:guide id="3" pos="573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2688" userDrawn="1">
          <p15:clr>
            <a:srgbClr val="A4A3A4"/>
          </p15:clr>
        </p15:guide>
        <p15:guide id="6" pos="4992" userDrawn="1">
          <p15:clr>
            <a:srgbClr val="A4A3A4"/>
          </p15:clr>
        </p15:guide>
        <p15:guide id="7" orient="horz" pos="4224" userDrawn="1">
          <p15:clr>
            <a:srgbClr val="A4A3A4"/>
          </p15:clr>
        </p15:guide>
        <p15:guide id="8" orient="horz" pos="1968" userDrawn="1">
          <p15:clr>
            <a:srgbClr val="A4A3A4"/>
          </p15:clr>
        </p15:guide>
        <p15:guide id="9" orient="horz" pos="27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9D5"/>
    <a:srgbClr val="E2DCCB"/>
    <a:srgbClr val="E4ECED"/>
    <a:srgbClr val="FFF0C3"/>
    <a:srgbClr val="FFEFC2"/>
    <a:srgbClr val="006FB9"/>
    <a:srgbClr val="6EC8C3"/>
    <a:srgbClr val="535850"/>
    <a:srgbClr val="F58D76"/>
    <a:srgbClr val="7A0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9" autoAdjust="0"/>
    <p:restoredTop sz="89320" autoAdjust="0"/>
  </p:normalViewPr>
  <p:slideViewPr>
    <p:cSldViewPr snapToGrid="0" snapToObjects="1" showGuides="1">
      <p:cViewPr varScale="1">
        <p:scale>
          <a:sx n="60" d="100"/>
          <a:sy n="60" d="100"/>
        </p:scale>
        <p:origin x="653" y="48"/>
      </p:cViewPr>
      <p:guideLst>
        <p:guide orient="horz" pos="1224"/>
        <p:guide pos="1536"/>
        <p:guide pos="5736"/>
        <p:guide pos="3840"/>
        <p:guide pos="2688"/>
        <p:guide pos="4992"/>
        <p:guide orient="horz" pos="4224"/>
        <p:guide orient="horz" pos="1968"/>
        <p:guide orient="horz" pos="27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1538"/>
    </p:cViewPr>
  </p:sorterViewPr>
  <p:notesViewPr>
    <p:cSldViewPr snapToGrid="0" snapToObjects="1">
      <p:cViewPr varScale="1">
        <p:scale>
          <a:sx n="62" d="100"/>
          <a:sy n="62" d="100"/>
        </p:scale>
        <p:origin x="125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02136E-0A30-470B-9AD5-4ED25352A1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50A3B-9866-499F-9F15-2B29865159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6B129-E24B-4F30-BC95-48117A9BE0AE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BE16-FBC6-4D23-A2FD-D7A7FD5486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73198-45DE-49DA-9464-4B463A958E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E673-6DE0-4513-96A1-97AAB34DD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23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4E45A-818E-4D18-870C-C19170D4C2AF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4AABF-F485-4FD7-ABB5-A11712C83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22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7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62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39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2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29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64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00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81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1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51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31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35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02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20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1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60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31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0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3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0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7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11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4AABF-F485-4FD7-ABB5-A11712C83E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41FB-64A6-9D46-BD3D-22BC9E5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6" y="750937"/>
            <a:ext cx="10515600" cy="1097280"/>
          </a:xfrm>
        </p:spPr>
        <p:txBody>
          <a:bodyPr wrap="square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66C1-683D-8249-8C62-C53C35AE9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02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7930-51C4-D244-9F1F-60032375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99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5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0EF769DA-99B4-430B-AFBD-AC26DCFD263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119616" y="0"/>
            <a:ext cx="3072384" cy="6701588"/>
          </a:xfrm>
          <a:solidFill>
            <a:srgbClr val="CDD9D5"/>
          </a:solidFill>
        </p:spPr>
        <p:txBody>
          <a:bodyPr wrap="none" anchor="ctr"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61AF1D-72B9-4B36-B708-A62C9ACCB210}"/>
              </a:ext>
            </a:extLst>
          </p:cNvPr>
          <p:cNvSpPr/>
          <p:nvPr userDrawn="1"/>
        </p:nvSpPr>
        <p:spPr>
          <a:xfrm>
            <a:off x="0" y="1"/>
            <a:ext cx="9119616" cy="6779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541FB-64A6-9D46-BD3D-22BC9E5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6" y="400417"/>
            <a:ext cx="7772400" cy="822960"/>
          </a:xfrm>
        </p:spPr>
        <p:txBody>
          <a:bodyPr wrap="square" anchor="b">
            <a:noAutofit/>
          </a:bodyPr>
          <a:lstStyle>
            <a:lvl1pPr>
              <a:defRPr>
                <a:solidFill>
                  <a:srgbClr val="FFF0C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66C1-683D-8249-8C62-C53C35AE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6" y="1308881"/>
            <a:ext cx="7772400" cy="4572000"/>
          </a:xfrm>
        </p:spPr>
        <p:txBody>
          <a:bodyPr wrap="square"/>
          <a:lstStyle>
            <a:lvl1pPr>
              <a:lnSpc>
                <a:spcPts val="2900"/>
              </a:lnSpc>
              <a:tabLst>
                <a:tab pos="7315200" algn="r"/>
              </a:tabLs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8CFF3F-E017-44A9-BEB3-CF59851DD518}"/>
              </a:ext>
            </a:extLst>
          </p:cNvPr>
          <p:cNvSpPr/>
          <p:nvPr userDrawn="1"/>
        </p:nvSpPr>
        <p:spPr>
          <a:xfrm>
            <a:off x="9119616" y="6701589"/>
            <a:ext cx="3072384" cy="156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860566-5415-4FD4-A3D1-934C4C1258BC}"/>
              </a:ext>
            </a:extLst>
          </p:cNvPr>
          <p:cNvSpPr/>
          <p:nvPr userDrawn="1"/>
        </p:nvSpPr>
        <p:spPr>
          <a:xfrm>
            <a:off x="0" y="6701589"/>
            <a:ext cx="9119616" cy="156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43FCA-7BFA-492D-B8AB-78B02FFD17E2}"/>
              </a:ext>
            </a:extLst>
          </p:cNvPr>
          <p:cNvSpPr txBox="1"/>
          <p:nvPr userDrawn="1"/>
        </p:nvSpPr>
        <p:spPr>
          <a:xfrm>
            <a:off x="11982680" y="6724149"/>
            <a:ext cx="14266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6A9F722-CF00-47CA-A7D3-B406ED259F0E}" type="slidenum">
              <a:rPr lang="en-US" sz="800" smtClean="0">
                <a:solidFill>
                  <a:schemeClr val="bg1"/>
                </a:solidFill>
                <a:latin typeface="Barlow SemiBold" panose="000007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Barlow SemiBold" panose="000007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FEA529-01FB-412F-8021-66EBBF1EB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33" y="6193445"/>
            <a:ext cx="1554190" cy="2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7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FF40B-5A92-44C2-9C68-7856445E3E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15C52-5F18-4B43-8285-C6715E3B3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957" y="2256949"/>
            <a:ext cx="8229600" cy="1097280"/>
          </a:xfrm>
        </p:spPr>
        <p:txBody>
          <a:bodyPr wrap="square" anchor="b"/>
          <a:lstStyle>
            <a:lvl1pPr algn="l">
              <a:lnSpc>
                <a:spcPts val="4000"/>
              </a:lnSpc>
              <a:defRPr sz="4600">
                <a:solidFill>
                  <a:srgbClr val="FFF0C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F53A1-83F9-174A-A005-2EC00C823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57" y="3480240"/>
            <a:ext cx="8229600" cy="822960"/>
          </a:xfrm>
        </p:spPr>
        <p:txBody>
          <a:bodyPr wrap="square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96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FF40B-5A92-44C2-9C68-7856445E3E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15C52-5F18-4B43-8285-C6715E3B3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957" y="2256949"/>
            <a:ext cx="8229600" cy="1097280"/>
          </a:xfrm>
        </p:spPr>
        <p:txBody>
          <a:bodyPr wrap="square" anchor="b"/>
          <a:lstStyle>
            <a:lvl1pPr algn="l">
              <a:lnSpc>
                <a:spcPts val="4000"/>
              </a:lnSpc>
              <a:defRPr sz="4600">
                <a:solidFill>
                  <a:srgbClr val="FFF0C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F53A1-83F9-174A-A005-2EC00C823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57" y="3480240"/>
            <a:ext cx="8229600" cy="822960"/>
          </a:xfrm>
        </p:spPr>
        <p:txBody>
          <a:bodyPr wrap="square"/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00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1F6627-8ED0-4801-A0AD-506BA9DFA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8"/>
            <a:ext cx="12188952" cy="68562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A497D5-F184-4876-9E5C-704E40553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2000"/>
            <a:ext cx="9174480" cy="228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94D628-4FCB-4E57-8BCD-8C6D61CEAEEE}"/>
              </a:ext>
            </a:extLst>
          </p:cNvPr>
          <p:cNvSpPr/>
          <p:nvPr userDrawn="1"/>
        </p:nvSpPr>
        <p:spPr>
          <a:xfrm>
            <a:off x="9174480" y="4572000"/>
            <a:ext cx="301752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15C52-5F18-4B43-8285-C6715E3B3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77" y="5000149"/>
            <a:ext cx="8229600" cy="1097280"/>
          </a:xfrm>
        </p:spPr>
        <p:txBody>
          <a:bodyPr wrap="square" anchor="t"/>
          <a:lstStyle>
            <a:lvl1pPr algn="l">
              <a:lnSpc>
                <a:spcPts val="4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F53A1-83F9-174A-A005-2EC00C823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677" y="6162480"/>
            <a:ext cx="8229600" cy="548640"/>
          </a:xfrm>
        </p:spPr>
        <p:txBody>
          <a:bodyPr wrap="square"/>
          <a:lstStyle>
            <a:lvl1pPr marL="0" indent="0" algn="l">
              <a:buNone/>
              <a:defRPr sz="1800" cap="all" spc="120" baseline="0">
                <a:solidFill>
                  <a:srgbClr val="FFF0C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95DDBC-0C80-43DD-97DB-3D0C58D583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717" y="5400609"/>
            <a:ext cx="2103120" cy="5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17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075C0-D683-4F99-9CDF-E8914495A7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" y="857"/>
            <a:ext cx="12188952" cy="68562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A497D5-F184-4876-9E5C-704E40553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4480" cy="228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94D628-4FCB-4E57-8BCD-8C6D61CEAEEE}"/>
              </a:ext>
            </a:extLst>
          </p:cNvPr>
          <p:cNvSpPr/>
          <p:nvPr userDrawn="1"/>
        </p:nvSpPr>
        <p:spPr>
          <a:xfrm>
            <a:off x="9174480" y="0"/>
            <a:ext cx="301752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15C52-5F18-4B43-8285-C6715E3B3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77" y="428149"/>
            <a:ext cx="8229600" cy="1097280"/>
          </a:xfrm>
        </p:spPr>
        <p:txBody>
          <a:bodyPr wrap="square" anchor="t"/>
          <a:lstStyle>
            <a:lvl1pPr algn="l">
              <a:lnSpc>
                <a:spcPts val="4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F53A1-83F9-174A-A005-2EC00C823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677" y="1590480"/>
            <a:ext cx="8229600" cy="548640"/>
          </a:xfrm>
        </p:spPr>
        <p:txBody>
          <a:bodyPr wrap="square"/>
          <a:lstStyle>
            <a:lvl1pPr marL="0" indent="0" algn="l">
              <a:buNone/>
              <a:defRPr sz="1800" cap="all" spc="120" baseline="0">
                <a:solidFill>
                  <a:srgbClr val="FFF0C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95DDBC-0C80-43DD-97DB-3D0C58D583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717" y="828609"/>
            <a:ext cx="2103120" cy="5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5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B8D043-2858-47FC-9F4B-B2C98A466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"/>
            <a:ext cx="12188952" cy="68562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A497D5-F184-4876-9E5C-704E40553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0"/>
            <a:ext cx="9174480" cy="228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94D628-4FCB-4E57-8BCD-8C6D61CEAEEE}"/>
              </a:ext>
            </a:extLst>
          </p:cNvPr>
          <p:cNvSpPr/>
          <p:nvPr userDrawn="1"/>
        </p:nvSpPr>
        <p:spPr>
          <a:xfrm>
            <a:off x="9174480" y="2286000"/>
            <a:ext cx="301752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15C52-5F18-4B43-8285-C6715E3B3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77" y="2714149"/>
            <a:ext cx="8229600" cy="1097280"/>
          </a:xfrm>
        </p:spPr>
        <p:txBody>
          <a:bodyPr wrap="square" anchor="t"/>
          <a:lstStyle>
            <a:lvl1pPr algn="l">
              <a:lnSpc>
                <a:spcPts val="4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F53A1-83F9-174A-A005-2EC00C823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677" y="3876480"/>
            <a:ext cx="8229600" cy="548640"/>
          </a:xfrm>
        </p:spPr>
        <p:txBody>
          <a:bodyPr wrap="square"/>
          <a:lstStyle>
            <a:lvl1pPr marL="0" indent="0" algn="l">
              <a:buNone/>
              <a:defRPr sz="1800" cap="all" spc="120" baseline="0">
                <a:solidFill>
                  <a:srgbClr val="FFF0C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95DDBC-0C80-43DD-97DB-3D0C58D583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717" y="3114609"/>
            <a:ext cx="2103120" cy="5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01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FF40B-5A92-44C2-9C68-7856445E3E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6F3B3A-4989-48F9-A7C1-B09855A2F774}"/>
              </a:ext>
            </a:extLst>
          </p:cNvPr>
          <p:cNvSpPr/>
          <p:nvPr userDrawn="1"/>
        </p:nvSpPr>
        <p:spPr>
          <a:xfrm>
            <a:off x="0" y="2286000"/>
            <a:ext cx="1218895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94D628-4FCB-4E57-8BCD-8C6D61CEAEEE}"/>
              </a:ext>
            </a:extLst>
          </p:cNvPr>
          <p:cNvSpPr/>
          <p:nvPr userDrawn="1"/>
        </p:nvSpPr>
        <p:spPr>
          <a:xfrm>
            <a:off x="9174480" y="2286000"/>
            <a:ext cx="301752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15C52-5F18-4B43-8285-C6715E3B3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77" y="2714149"/>
            <a:ext cx="8229600" cy="1097280"/>
          </a:xfrm>
        </p:spPr>
        <p:txBody>
          <a:bodyPr wrap="square" anchor="t"/>
          <a:lstStyle>
            <a:lvl1pPr algn="l">
              <a:lnSpc>
                <a:spcPts val="4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F53A1-83F9-174A-A005-2EC00C823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677" y="3876480"/>
            <a:ext cx="8229600" cy="548640"/>
          </a:xfrm>
        </p:spPr>
        <p:txBody>
          <a:bodyPr wrap="square"/>
          <a:lstStyle>
            <a:lvl1pPr marL="0" indent="0" algn="l">
              <a:buNone/>
              <a:defRPr sz="1800" cap="all" spc="120" baseline="0">
                <a:solidFill>
                  <a:srgbClr val="FFF0C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95DDBC-0C80-43DD-97DB-3D0C58D583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717" y="3114609"/>
            <a:ext cx="2103120" cy="5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06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FF40B-5A92-44C2-9C68-7856445E3E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6F3B3A-4989-48F9-A7C1-B09855A2F774}"/>
              </a:ext>
            </a:extLst>
          </p:cNvPr>
          <p:cNvSpPr/>
          <p:nvPr userDrawn="1"/>
        </p:nvSpPr>
        <p:spPr>
          <a:xfrm>
            <a:off x="0" y="2286000"/>
            <a:ext cx="12188952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94D628-4FCB-4E57-8BCD-8C6D61CEAEEE}"/>
              </a:ext>
            </a:extLst>
          </p:cNvPr>
          <p:cNvSpPr/>
          <p:nvPr userDrawn="1"/>
        </p:nvSpPr>
        <p:spPr>
          <a:xfrm>
            <a:off x="9174480" y="2286000"/>
            <a:ext cx="301752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15C52-5F18-4B43-8285-C6715E3B3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77" y="2714149"/>
            <a:ext cx="8229600" cy="1097280"/>
          </a:xfrm>
        </p:spPr>
        <p:txBody>
          <a:bodyPr wrap="square" anchor="t"/>
          <a:lstStyle>
            <a:lvl1pPr algn="l">
              <a:lnSpc>
                <a:spcPts val="4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F53A1-83F9-174A-A005-2EC00C823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677" y="3876480"/>
            <a:ext cx="8229600" cy="548640"/>
          </a:xfrm>
        </p:spPr>
        <p:txBody>
          <a:bodyPr wrap="square"/>
          <a:lstStyle>
            <a:lvl1pPr marL="0" indent="0" algn="l">
              <a:buNone/>
              <a:defRPr sz="1800" cap="all" spc="120" baseline="0">
                <a:solidFill>
                  <a:srgbClr val="FFF0C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95DDBC-0C80-43DD-97DB-3D0C58D583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717" y="3114609"/>
            <a:ext cx="2103120" cy="5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38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41FB-64A6-9D46-BD3D-22BC9E5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6" y="750937"/>
            <a:ext cx="5029200" cy="1097280"/>
          </a:xfrm>
        </p:spPr>
        <p:txBody>
          <a:bodyPr wrap="square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66C1-683D-8249-8C62-C53C35AE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6" y="1918481"/>
            <a:ext cx="5029200" cy="3840480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56ABD-B75E-457C-83CC-FDD6D572E13E}"/>
              </a:ext>
            </a:extLst>
          </p:cNvPr>
          <p:cNvSpPr/>
          <p:nvPr userDrawn="1"/>
        </p:nvSpPr>
        <p:spPr>
          <a:xfrm>
            <a:off x="6092952" y="6701589"/>
            <a:ext cx="6099048" cy="156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07057-4B81-4967-94D8-2320BCCCA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7916" y="5163336"/>
            <a:ext cx="4389120" cy="1188720"/>
          </a:xfrm>
        </p:spPr>
        <p:txBody>
          <a:bodyPr wrap="square"/>
          <a:lstStyle>
            <a:lvl1pPr>
              <a:lnSpc>
                <a:spcPct val="100000"/>
              </a:lnSpc>
              <a:spcAft>
                <a:spcPts val="600"/>
              </a:spcAft>
              <a:defRPr sz="1200" cap="all" spc="120" baseline="0">
                <a:solidFill>
                  <a:schemeClr val="accent1"/>
                </a:solidFill>
              </a:defRPr>
            </a:lvl1pPr>
            <a:lvl2pPr marL="0" indent="0">
              <a:lnSpc>
                <a:spcPts val="1800"/>
              </a:lnSpc>
              <a:buNone/>
              <a:defRPr sz="1400" spc="50" baseline="0">
                <a:solidFill>
                  <a:schemeClr val="tx1"/>
                </a:solidFill>
                <a:latin typeface="+mj-lt"/>
              </a:defRPr>
            </a:lvl2pPr>
            <a:lvl3pPr marL="182880" indent="0">
              <a:lnSpc>
                <a:spcPts val="1800"/>
              </a:lnSpc>
              <a:buNone/>
              <a:defRPr sz="1400" spc="50" baseline="0">
                <a:solidFill>
                  <a:schemeClr val="bg1"/>
                </a:solidFill>
                <a:latin typeface="+mj-lt"/>
              </a:defRPr>
            </a:lvl3pPr>
            <a:lvl4pPr marL="365760" indent="0">
              <a:lnSpc>
                <a:spcPts val="1800"/>
              </a:lnSpc>
              <a:buNone/>
              <a:defRPr sz="1400" spc="50" baseline="0">
                <a:solidFill>
                  <a:schemeClr val="bg1"/>
                </a:solidFill>
                <a:latin typeface="+mj-lt"/>
              </a:defRPr>
            </a:lvl4pPr>
            <a:lvl5pPr marL="548640" indent="0">
              <a:lnSpc>
                <a:spcPts val="1800"/>
              </a:lnSpc>
              <a:buNone/>
              <a:defRPr sz="1400" spc="5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E1DD41-6BE7-4D31-9063-12F252ED982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092952" y="6588"/>
            <a:ext cx="6099175" cy="4568825"/>
          </a:xfrm>
          <a:solidFill>
            <a:schemeClr val="bg2"/>
          </a:solidFill>
        </p:spPr>
        <p:txBody>
          <a:bodyPr wrap="none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235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ulti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41FB-64A6-9D46-BD3D-22BC9E5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6" y="750937"/>
            <a:ext cx="5029200" cy="1097280"/>
          </a:xfrm>
        </p:spPr>
        <p:txBody>
          <a:bodyPr wrap="square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66C1-683D-8249-8C62-C53C35AE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6" y="1918481"/>
            <a:ext cx="5029200" cy="3840480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56ABD-B75E-457C-83CC-FDD6D572E13E}"/>
              </a:ext>
            </a:extLst>
          </p:cNvPr>
          <p:cNvSpPr>
            <a:spLocks noChangeAspect="1"/>
          </p:cNvSpPr>
          <p:nvPr userDrawn="1"/>
        </p:nvSpPr>
        <p:spPr>
          <a:xfrm>
            <a:off x="6092952" y="6701589"/>
            <a:ext cx="6099048" cy="156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E1DD41-6BE7-4D31-9063-12F252ED982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092952" y="6588"/>
            <a:ext cx="6099175" cy="4568825"/>
          </a:xfrm>
          <a:solidFill>
            <a:schemeClr val="bg2"/>
          </a:solidFill>
        </p:spPr>
        <p:txBody>
          <a:bodyPr wrap="square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8F2B1A1-4955-40BA-807B-02647C093723}"/>
              </a:ext>
            </a:extLst>
          </p:cNvPr>
          <p:cNvSpPr>
            <a:spLocks noGrp="1" noChangeAspect="1"/>
          </p:cNvSpPr>
          <p:nvPr>
            <p:ph sz="quarter" idx="14"/>
          </p:nvPr>
        </p:nvSpPr>
        <p:spPr>
          <a:xfrm>
            <a:off x="6092952" y="4572000"/>
            <a:ext cx="3044952" cy="2130552"/>
          </a:xfrm>
          <a:solidFill>
            <a:schemeClr val="accent3"/>
          </a:solidFill>
        </p:spPr>
        <p:txBody>
          <a:bodyPr wrap="square" lIns="91440" tIns="91440" rIns="91440" bIns="91440" anchor="ctr" anchorCtr="1">
            <a:normAutofit/>
          </a:bodyPr>
          <a:lstStyle>
            <a:lvl1pPr>
              <a:defRPr sz="2000">
                <a:solidFill>
                  <a:schemeClr val="bg2"/>
                </a:solidFill>
                <a:latin typeface="+mj-lt"/>
              </a:defRPr>
            </a:lvl1pPr>
            <a:lvl2pPr marL="137160" indent="-137160">
              <a:buClr>
                <a:srgbClr val="FFF0C3"/>
              </a:buClr>
              <a:buFont typeface="Barlow" panose="00000500000000000000" pitchFamily="2" charset="0"/>
              <a:buChar char="–"/>
              <a:defRPr sz="1200" b="1" cap="all" spc="120" baseline="0">
                <a:solidFill>
                  <a:schemeClr val="bg2"/>
                </a:solidFill>
              </a:defRPr>
            </a:lvl2pPr>
            <a:lvl3pPr>
              <a:defRPr>
                <a:solidFill>
                  <a:srgbClr val="FFF0C3"/>
                </a:solidFill>
              </a:defRPr>
            </a:lvl3pPr>
            <a:lvl4pPr>
              <a:defRPr>
                <a:solidFill>
                  <a:srgbClr val="FFF0C3"/>
                </a:solidFill>
              </a:defRPr>
            </a:lvl4pPr>
            <a:lvl5pPr>
              <a:defRPr>
                <a:solidFill>
                  <a:srgbClr val="FFF0C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4F64BC3-E3EA-4E88-9544-B9FC15D1DC8F}"/>
              </a:ext>
            </a:extLst>
          </p:cNvPr>
          <p:cNvSpPr>
            <a:spLocks noGrp="1" noChangeAspect="1"/>
          </p:cNvSpPr>
          <p:nvPr>
            <p:ph sz="quarter" idx="15"/>
          </p:nvPr>
        </p:nvSpPr>
        <p:spPr>
          <a:xfrm>
            <a:off x="9137904" y="4572000"/>
            <a:ext cx="3054096" cy="2130552"/>
          </a:xfrm>
          <a:solidFill>
            <a:schemeClr val="accent3"/>
          </a:solidFill>
        </p:spPr>
        <p:txBody>
          <a:bodyPr wrap="square" lIns="91440" tIns="91440" rIns="91440" bIns="91440" anchor="ctr" anchorCtr="1">
            <a:normAutofit/>
          </a:bodyPr>
          <a:lstStyle>
            <a:lvl1pPr>
              <a:defRPr sz="2000">
                <a:solidFill>
                  <a:schemeClr val="bg2"/>
                </a:solidFill>
                <a:latin typeface="+mj-lt"/>
              </a:defRPr>
            </a:lvl1pPr>
            <a:lvl2pPr marL="137160" indent="-137160">
              <a:buClr>
                <a:srgbClr val="FFF0C3"/>
              </a:buClr>
              <a:buFont typeface="Barlow" panose="00000500000000000000" pitchFamily="2" charset="0"/>
              <a:buChar char="–"/>
              <a:defRPr sz="1200" b="1" cap="all" spc="120" baseline="0">
                <a:solidFill>
                  <a:schemeClr val="bg2"/>
                </a:solidFill>
                <a:latin typeface="+mn-lt"/>
              </a:defRPr>
            </a:lvl2pPr>
            <a:lvl3pPr marL="182880" indent="0">
              <a:buNone/>
              <a:defRPr>
                <a:solidFill>
                  <a:srgbClr val="FFF0C3"/>
                </a:solidFill>
                <a:latin typeface="+mj-lt"/>
              </a:defRPr>
            </a:lvl3pPr>
            <a:lvl4pPr>
              <a:defRPr>
                <a:solidFill>
                  <a:srgbClr val="FFF0C3"/>
                </a:solidFill>
                <a:latin typeface="+mj-lt"/>
              </a:defRPr>
            </a:lvl4pPr>
            <a:lvl5pPr>
              <a:defRPr>
                <a:solidFill>
                  <a:srgbClr val="FFF0C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249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r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EDBB1E-9ACB-4E13-8C21-E7F909E02025}"/>
              </a:ext>
            </a:extLst>
          </p:cNvPr>
          <p:cNvSpPr/>
          <p:nvPr userDrawn="1"/>
        </p:nvSpPr>
        <p:spPr>
          <a:xfrm>
            <a:off x="0" y="0"/>
            <a:ext cx="6092952" cy="67015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541FB-64A6-9D46-BD3D-22BC9E5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6" y="750937"/>
            <a:ext cx="5029200" cy="1097280"/>
          </a:xfrm>
        </p:spPr>
        <p:txBody>
          <a:bodyPr wrap="square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66C1-683D-8249-8C62-C53C35AE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6" y="1918481"/>
            <a:ext cx="5029200" cy="3840480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56ABD-B75E-457C-83CC-FDD6D572E13E}"/>
              </a:ext>
            </a:extLst>
          </p:cNvPr>
          <p:cNvSpPr/>
          <p:nvPr userDrawn="1"/>
        </p:nvSpPr>
        <p:spPr>
          <a:xfrm>
            <a:off x="6092952" y="6701589"/>
            <a:ext cx="6099048" cy="156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E1DD41-6BE7-4D31-9063-12F252ED982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984491" y="924341"/>
            <a:ext cx="4270248" cy="4846320"/>
          </a:xfrm>
          <a:solidFill>
            <a:schemeClr val="bg1"/>
          </a:solidFill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836E9-DAF3-43F4-B917-9D25EA3C899D}"/>
              </a:ext>
            </a:extLst>
          </p:cNvPr>
          <p:cNvSpPr/>
          <p:nvPr userDrawn="1"/>
        </p:nvSpPr>
        <p:spPr>
          <a:xfrm>
            <a:off x="9119616" y="6701589"/>
            <a:ext cx="3072384" cy="156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D1784-4C6C-4D5B-8495-14458D589216}"/>
              </a:ext>
            </a:extLst>
          </p:cNvPr>
          <p:cNvSpPr txBox="1"/>
          <p:nvPr userDrawn="1"/>
        </p:nvSpPr>
        <p:spPr>
          <a:xfrm>
            <a:off x="11982680" y="6724149"/>
            <a:ext cx="14266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6A9F722-CF00-47CA-A7D3-B406ED259F0E}" type="slidenum">
              <a:rPr lang="en-US" sz="800" smtClean="0">
                <a:solidFill>
                  <a:schemeClr val="bg1"/>
                </a:solidFill>
                <a:latin typeface="Barlow SemiBold" panose="000007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Barlow SemiBold" panose="000007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F3BDEA-E1DD-40A2-9CA4-5887A394EC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33" y="6193434"/>
            <a:ext cx="1554190" cy="2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6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41FB-64A6-9D46-BD3D-22BC9E5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6" y="750937"/>
            <a:ext cx="7772400" cy="1097280"/>
          </a:xfrm>
        </p:spPr>
        <p:txBody>
          <a:bodyPr wrap="square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66C1-683D-8249-8C62-C53C35AE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6" y="1918481"/>
            <a:ext cx="7772400" cy="3840480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1F84F28-4562-4DA8-B922-67D29EB1EF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90487" y="750937"/>
            <a:ext cx="2560320" cy="5029200"/>
          </a:xfrm>
          <a:noFill/>
        </p:spPr>
        <p:txBody>
          <a:bodyPr wrap="square" lIns="274320" tIns="0" rIns="274320" bIns="274320" anchor="t" anchorCtr="1"/>
          <a:lstStyle>
            <a:lvl1pPr algn="ctr">
              <a:lnSpc>
                <a:spcPts val="1400"/>
              </a:lnSpc>
              <a:spcAft>
                <a:spcPts val="600"/>
              </a:spcAft>
              <a:defRPr sz="1200" cap="all" spc="120" baseline="0">
                <a:solidFill>
                  <a:schemeClr val="accent1"/>
                </a:solidFill>
                <a:latin typeface="Barlow SemiBold" panose="00000700000000000000" pitchFamily="2" charset="0"/>
              </a:defRPr>
            </a:lvl1pPr>
            <a:lvl2pPr marL="0" indent="0" algn="ctr">
              <a:lnSpc>
                <a:spcPts val="1800"/>
              </a:lnSpc>
              <a:buNone/>
              <a:defRPr sz="1400" cap="none" spc="0" baseline="0">
                <a:solidFill>
                  <a:schemeClr val="tx1"/>
                </a:solidFill>
                <a:latin typeface="+mj-lt"/>
              </a:defRPr>
            </a:lvl2pPr>
            <a:lvl3pPr marL="182880" indent="0">
              <a:lnSpc>
                <a:spcPts val="1800"/>
              </a:lnSpc>
              <a:buNone/>
              <a:defRPr sz="1400" spc="50" baseline="0">
                <a:solidFill>
                  <a:schemeClr val="bg1"/>
                </a:solidFill>
                <a:latin typeface="+mj-lt"/>
              </a:defRPr>
            </a:lvl3pPr>
            <a:lvl4pPr marL="365760" indent="0">
              <a:lnSpc>
                <a:spcPts val="1800"/>
              </a:lnSpc>
              <a:buNone/>
              <a:defRPr sz="1400" spc="50" baseline="0">
                <a:solidFill>
                  <a:schemeClr val="bg1"/>
                </a:solidFill>
                <a:latin typeface="+mj-lt"/>
              </a:defRPr>
            </a:lvl4pPr>
            <a:lvl5pPr marL="548640" indent="0">
              <a:lnSpc>
                <a:spcPts val="1800"/>
              </a:lnSpc>
              <a:buNone/>
              <a:defRPr sz="1400" spc="5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82294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ght + her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07057-4B81-4967-94D8-2320BCCCA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9616" y="1118937"/>
            <a:ext cx="3072384" cy="4480560"/>
          </a:xfrm>
          <a:noFill/>
        </p:spPr>
        <p:txBody>
          <a:bodyPr wrap="square" lIns="274320" tIns="274320" rIns="274320" bIns="274320" anchor="ctr" anchorCtr="1"/>
          <a:lstStyle>
            <a:lvl1pPr algn="l">
              <a:lnSpc>
                <a:spcPts val="3700"/>
              </a:lnSpc>
              <a:spcAft>
                <a:spcPts val="600"/>
              </a:spcAft>
              <a:defRPr sz="3600" cap="none" spc="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ts val="1800"/>
              </a:lnSpc>
              <a:buNone/>
              <a:defRPr sz="1200" cap="all" spc="120" baseline="0">
                <a:solidFill>
                  <a:schemeClr val="accent1"/>
                </a:solidFill>
                <a:latin typeface="Barlow SemiBold" panose="00000700000000000000" pitchFamily="2" charset="0"/>
              </a:defRPr>
            </a:lvl2pPr>
            <a:lvl3pPr marL="182880" indent="0">
              <a:lnSpc>
                <a:spcPts val="1800"/>
              </a:lnSpc>
              <a:buNone/>
              <a:defRPr sz="1400" spc="50" baseline="0">
                <a:solidFill>
                  <a:schemeClr val="bg1"/>
                </a:solidFill>
                <a:latin typeface="+mj-lt"/>
              </a:defRPr>
            </a:lvl3pPr>
            <a:lvl4pPr marL="365760" indent="0">
              <a:lnSpc>
                <a:spcPts val="1800"/>
              </a:lnSpc>
              <a:buNone/>
              <a:defRPr sz="1400" spc="50" baseline="0">
                <a:solidFill>
                  <a:schemeClr val="bg1"/>
                </a:solidFill>
                <a:latin typeface="+mj-lt"/>
              </a:defRPr>
            </a:lvl4pPr>
            <a:lvl5pPr marL="548640" indent="0">
              <a:lnSpc>
                <a:spcPts val="1800"/>
              </a:lnSpc>
              <a:buNone/>
              <a:defRPr sz="1400" spc="5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541FB-64A6-9D46-BD3D-22BC9E5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6" y="750937"/>
            <a:ext cx="7772400" cy="1097280"/>
          </a:xfrm>
        </p:spPr>
        <p:txBody>
          <a:bodyPr wrap="square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66C1-683D-8249-8C62-C53C35AE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6" y="1918481"/>
            <a:ext cx="7772400" cy="3840480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56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+ suppo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15D86E-B23D-40E4-85A1-89976E88E6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119616" y="0"/>
            <a:ext cx="3072384" cy="6701588"/>
          </a:xfrm>
          <a:solidFill>
            <a:srgbClr val="CDD9D5"/>
          </a:solidFill>
        </p:spPr>
        <p:txBody>
          <a:bodyPr wrap="none" anchor="ctr"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541FB-64A6-9D46-BD3D-22BC9E5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6" y="750937"/>
            <a:ext cx="7772400" cy="1097280"/>
          </a:xfrm>
        </p:spPr>
        <p:txBody>
          <a:bodyPr wrap="square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66C1-683D-8249-8C62-C53C35AE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6" y="1918481"/>
            <a:ext cx="7772400" cy="3840480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85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 Hero image + supp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7FC311FA-BA4F-43A8-9751-69620170ED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0395" y="765450"/>
            <a:ext cx="2743200" cy="3657600"/>
          </a:xfrm>
        </p:spPr>
        <p:txBody>
          <a:bodyPr/>
          <a:lstStyle>
            <a:lvl1pPr>
              <a:lnSpc>
                <a:spcPts val="3700"/>
              </a:lnSpc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232ABE-A645-4EA3-8F58-FA6C409A0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336" y="4778359"/>
            <a:ext cx="2743200" cy="525463"/>
          </a:xfrm>
        </p:spPr>
        <p:txBody>
          <a:bodyPr anchor="ctr"/>
          <a:lstStyle>
            <a:lvl1pPr>
              <a:lnSpc>
                <a:spcPts val="17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B7E0A75-43B9-49C8-A5F2-68C1703228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0394" y="4778359"/>
            <a:ext cx="2743200" cy="525463"/>
          </a:xfrm>
        </p:spPr>
        <p:txBody>
          <a:bodyPr anchor="ctr"/>
          <a:lstStyle>
            <a:lvl1pPr>
              <a:lnSpc>
                <a:spcPts val="1700"/>
              </a:lnSpc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2B0F38-9E09-4818-9F85-74AC182F68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90336" y="765450"/>
            <a:ext cx="2743200" cy="3657600"/>
          </a:xfrm>
        </p:spPr>
        <p:txBody>
          <a:bodyPr/>
          <a:lstStyle>
            <a:lvl1pPr>
              <a:lnSpc>
                <a:spcPts val="3700"/>
              </a:lnSpc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bg>
      <p:bgPr>
        <a:solidFill>
          <a:srgbClr val="CDD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66C1-683D-8249-8C62-C53C35AE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6" y="1517851"/>
            <a:ext cx="7772400" cy="4114800"/>
          </a:xfrm>
        </p:spPr>
        <p:txBody>
          <a:bodyPr wrap="square"/>
          <a:lstStyle>
            <a:lvl1pPr marL="137160" indent="-137160">
              <a:lnSpc>
                <a:spcPts val="48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  <a:lvl2pPr marL="137160" indent="0">
              <a:spcBef>
                <a:spcPts val="1800"/>
              </a:spcBef>
              <a:buNone/>
              <a:defRPr sz="1400" b="1" cap="all" spc="120" baseline="0"/>
            </a:lvl2pPr>
            <a:lvl3pPr marL="18288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48611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A6132-51A3-7848-A14A-105705DA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6" y="750937"/>
            <a:ext cx="10515600" cy="10972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43169-09FB-7A4B-9D10-285281288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6" y="1918481"/>
            <a:ext cx="10515600" cy="384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CAF8B5-5CA2-4953-808D-21A8649D1442}"/>
              </a:ext>
            </a:extLst>
          </p:cNvPr>
          <p:cNvSpPr/>
          <p:nvPr userDrawn="1"/>
        </p:nvSpPr>
        <p:spPr>
          <a:xfrm>
            <a:off x="9119616" y="6701589"/>
            <a:ext cx="3072384" cy="156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1B2C8E-0EE3-4F46-B75B-9A6899A53CEE}"/>
              </a:ext>
            </a:extLst>
          </p:cNvPr>
          <p:cNvSpPr/>
          <p:nvPr userDrawn="1"/>
        </p:nvSpPr>
        <p:spPr>
          <a:xfrm>
            <a:off x="0" y="6701589"/>
            <a:ext cx="9119616" cy="1564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0CA87-D948-45FB-8584-14D30082AD51}"/>
              </a:ext>
            </a:extLst>
          </p:cNvPr>
          <p:cNvSpPr txBox="1"/>
          <p:nvPr userDrawn="1"/>
        </p:nvSpPr>
        <p:spPr>
          <a:xfrm>
            <a:off x="11982680" y="6724149"/>
            <a:ext cx="14266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6A9F722-CF00-47CA-A7D3-B406ED259F0E}" type="slidenum">
              <a:rPr lang="en-US" sz="800" smtClean="0">
                <a:solidFill>
                  <a:schemeClr val="bg1"/>
                </a:solidFill>
                <a:latin typeface="Barlow SemiBold" panose="00000700000000000000" pitchFamily="2" charset="0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Barlow SemiBold" panose="000007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D72DAD-B246-4A30-8F9B-50E8E8791F0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33" y="6193434"/>
            <a:ext cx="1554190" cy="2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69" r:id="rId7"/>
    <p:sldLayoutId id="2147483671" r:id="rId8"/>
    <p:sldLayoutId id="2147483672" r:id="rId9"/>
    <p:sldLayoutId id="2147483654" r:id="rId10"/>
    <p:sldLayoutId id="2147483655" r:id="rId11"/>
    <p:sldLayoutId id="2147483664" r:id="rId12"/>
    <p:sldLayoutId id="2147483662" r:id="rId13"/>
    <p:sldLayoutId id="2147483663" r:id="rId14"/>
    <p:sldLayoutId id="2147483649" r:id="rId15"/>
    <p:sldLayoutId id="2147483658" r:id="rId16"/>
    <p:sldLayoutId id="2147483659" r:id="rId17"/>
    <p:sldLayoutId id="2147483660" r:id="rId18"/>
    <p:sldLayoutId id="2147483661" r:id="rId19"/>
  </p:sldLayoutIdLst>
  <p:txStyles>
    <p:titleStyle>
      <a:lvl1pPr algn="l" defTabSz="914400" rtl="0" eaLnBrk="1" latinLnBrk="0" hangingPunct="1">
        <a:lnSpc>
          <a:spcPts val="37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Barlow SemiBold" panose="00000700000000000000" pitchFamily="2" charset="0"/>
          <a:ea typeface="+mn-ea"/>
          <a:cs typeface="+mn-cs"/>
        </a:defRPr>
      </a:lvl1pPr>
      <a:lvl2pPr marL="182563" indent="-182563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Font typeface="Barlow" panose="000005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ts val="2200"/>
        </a:lnSpc>
        <a:spcBef>
          <a:spcPts val="0"/>
        </a:spcBef>
        <a:buClr>
          <a:schemeClr val="tx2"/>
        </a:buClr>
        <a:buFont typeface="Barlow" panose="000005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isabelamd.wordpress.com/2012/04/14/esclarecimento-de-duvidas-teste-intermedio-de-filosofia/" TargetMode="External"/><Relationship Id="rId5" Type="http://schemas.openxmlformats.org/officeDocument/2006/relationships/image" Target="../media/image13.gif"/><Relationship Id="rId4" Type="http://schemas.openxmlformats.org/officeDocument/2006/relationships/hyperlink" Target="http://profslusos.blogspot.com/2013/08/para-quando-publicitacao-das-listas-d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D0B2-C72D-471E-B687-1AECA50FE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77" y="2612548"/>
            <a:ext cx="8229600" cy="189087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dirty="0"/>
              <a:t>How Changes in the Law Affect Your Business</a:t>
            </a:r>
          </a:p>
        </p:txBody>
      </p:sp>
    </p:spTree>
    <p:extLst>
      <p:ext uri="{BB962C8B-B14F-4D97-AF65-F5344CB8AC3E}">
        <p14:creationId xmlns:p14="http://schemas.microsoft.com/office/powerpoint/2010/main" val="352716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71500"/>
            <a:ext cx="10968990" cy="1125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General Business Operations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2871470" y="1508760"/>
            <a:ext cx="2843530" cy="38404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buNone/>
            </a:pPr>
            <a:endParaRPr lang="en-US" sz="1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HB 3609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SB 1258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SB 2342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HB 101</a:t>
            </a:r>
          </a:p>
        </p:txBody>
      </p:sp>
    </p:spTree>
    <p:extLst>
      <p:ext uri="{BB962C8B-B14F-4D97-AF65-F5344CB8AC3E}">
        <p14:creationId xmlns:p14="http://schemas.microsoft.com/office/powerpoint/2010/main" val="263478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General Business Operations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19075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HB 3609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the filing of an assumed name certificate by certain business entities.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693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General Business Operations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19075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SB 1258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the prosecution of limited liability companies and other business entities under the Penal Code.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594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General Business Operations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SB 2342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the jurisdiction of, and practices and procedures in civil cases before, justice courts, county courts, statutory county courts, and district courts.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73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General Business Operations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HB 101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the creation of the criminal offense of false caller identification information display.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197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71500"/>
            <a:ext cx="10968990" cy="1125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Sales Transactions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2871470" y="1600200"/>
            <a:ext cx="3529330" cy="38404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buNone/>
            </a:pPr>
            <a:endParaRPr lang="en-US" sz="1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HB 1743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HB 3815/SB 339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SB 442</a:t>
            </a:r>
          </a:p>
        </p:txBody>
      </p:sp>
    </p:spTree>
    <p:extLst>
      <p:ext uri="{BB962C8B-B14F-4D97-AF65-F5344CB8AC3E}">
        <p14:creationId xmlns:p14="http://schemas.microsoft.com/office/powerpoint/2010/main" val="117224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Sales Transactions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HB 1743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the additional ad valorem tax and interest as a result of a change of use of certain land (</a:t>
            </a:r>
            <a:r>
              <a:rPr lang="en-US" sz="2600" i="1" dirty="0"/>
              <a:t>i.e.</a:t>
            </a:r>
            <a:r>
              <a:rPr lang="en-US" sz="2600" dirty="0"/>
              <a:t>, rollback taxes).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8466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Sales Transactions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HB 3815 / SB 339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a seller’s disclosure notice for residential property regarding floodplains, flood pools, floodways, or reservoirs.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960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Sales Transactions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SB 442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a disclosure regarding flood coverage under a commercial or residential property insurance policy.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06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Leasing &amp; Property Management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2871470" y="1125538"/>
            <a:ext cx="2843530" cy="47561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buNone/>
            </a:pPr>
            <a:endParaRPr lang="en-US" sz="1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HB 69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HB 1002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SB 234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SB 1414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HB 1152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HB 4390</a:t>
            </a:r>
          </a:p>
        </p:txBody>
      </p:sp>
    </p:spTree>
    <p:extLst>
      <p:ext uri="{BB962C8B-B14F-4D97-AF65-F5344CB8AC3E}">
        <p14:creationId xmlns:p14="http://schemas.microsoft.com/office/powerpoint/2010/main" val="39342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Introductions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623060" y="1267460"/>
            <a:ext cx="9772650" cy="4036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buNone/>
            </a:pPr>
            <a:endParaRPr lang="en-US" sz="1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Lori Levy, General Counsel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Daniel Gonzalez, Director of Legislative Affairs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Kelly Flanagan, Legislative Counsel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Abby Lee, Senior Associate Counsel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David Jones, Associate Counsel</a:t>
            </a:r>
            <a:endParaRPr lang="en-US" sz="2500" dirty="0"/>
          </a:p>
          <a:p>
            <a:pPr marL="0" lvl="1" indent="0">
              <a:lnSpc>
                <a:spcPct val="150000"/>
              </a:lnSpc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8504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Leasing &amp; Property Management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HB 69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the right to vacate and avoid liability under a residential lease after a tenant’s death.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0039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Leasing &amp; Property Management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HB 1002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the term of a parking permit issued to a residential tenant by a landlord.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2240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Leasing &amp; Property Management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SB 234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the right to vacate and avoid residential lease liability following the occurrence of family violence.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435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Leasing &amp; Property Management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SB 1414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fees regarding a residential tenant’s failure to timely pay rent.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0367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Leasing &amp; Property Management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HB 1152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the deceptive trade practice of charging exorbitant or excessive prices for necessities during a declared disaster.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4106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Leasing &amp; Property Management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HB 4390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the privacy of personal identifying information.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6684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71500"/>
            <a:ext cx="10968990" cy="1125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Guns on Property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2871470" y="1508760"/>
            <a:ext cx="2843530" cy="38404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buNone/>
            </a:pPr>
            <a:endParaRPr lang="en-US" sz="1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HB 121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HB 302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SB 741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SB 772</a:t>
            </a:r>
          </a:p>
        </p:txBody>
      </p:sp>
    </p:spTree>
    <p:extLst>
      <p:ext uri="{BB962C8B-B14F-4D97-AF65-F5344CB8AC3E}">
        <p14:creationId xmlns:p14="http://schemas.microsoft.com/office/powerpoint/2010/main" val="3598271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Guns on Property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HB 121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a defense to prosecution for the offense of trespass by certain persons carrying handguns.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3136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Guns on Property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HB 302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the carrying, storage, or possession of a firearm or firearm ammunition by certain persons on certain residential or commercial property.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5931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Guns on Property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SB 741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restrictive covenants regarding firearms or firearm ammunition.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131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299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>
                <a:solidFill>
                  <a:schemeClr val="bg1"/>
                </a:solidFill>
              </a:rPr>
              <a:t>     2019 Regular Session Recap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2541270" y="981710"/>
            <a:ext cx="8145780" cy="50076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en-US" sz="10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7,851 bills filed, and 1,506 bills passed (19%).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20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Main themes: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500" dirty="0"/>
          </a:p>
          <a:p>
            <a:pPr lvl="4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 Property Tax Reform and Transparency (SB 2)</a:t>
            </a:r>
          </a:p>
          <a:p>
            <a:pPr lvl="4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 School Finance Reform (HB 3)</a:t>
            </a:r>
          </a:p>
          <a:p>
            <a:pPr marL="548640" lvl="4" indent="0">
              <a:lnSpc>
                <a:spcPct val="100000"/>
              </a:lnSpc>
              <a:buNone/>
            </a:pPr>
            <a:endParaRPr lang="en-US" sz="20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TREC Sunset  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20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Of note, generally: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500" dirty="0"/>
          </a:p>
          <a:p>
            <a:pPr lvl="4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 Municipal annexation</a:t>
            </a:r>
          </a:p>
          <a:p>
            <a:pPr lvl="4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 Declared disasters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buNone/>
            </a:pPr>
            <a:endParaRPr lang="en-US" sz="2500" dirty="0"/>
          </a:p>
          <a:p>
            <a:pPr marL="0" lvl="1" indent="0">
              <a:lnSpc>
                <a:spcPct val="150000"/>
              </a:lnSpc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34722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Guns on Property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376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SB 772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evidence in certain civil actions of a person’s failure to forbid handguns on certain property.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8440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F8667EC-97F1-4313-9D81-82081B02B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533288">
            <a:off x="717391" y="1649235"/>
            <a:ext cx="3600450" cy="384048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059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/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What Changes in the Law Mean for Your Business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168400" y="1826260"/>
            <a:ext cx="9817100" cy="38404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buNone/>
            </a:pPr>
            <a:endParaRPr lang="en-US" sz="2400" dirty="0"/>
          </a:p>
          <a:p>
            <a:pPr marL="0" lvl="1" indent="0">
              <a:lnSpc>
                <a:spcPct val="110000"/>
              </a:lnSpc>
              <a:buNone/>
            </a:pPr>
            <a:endParaRPr lang="en-US" sz="2400" dirty="0"/>
          </a:p>
          <a:p>
            <a:pPr marL="0" lvl="1" indent="0">
              <a:lnSpc>
                <a:spcPct val="110000"/>
              </a:lnSpc>
              <a:buNone/>
            </a:pPr>
            <a:endParaRPr lang="en-US" sz="2400" dirty="0"/>
          </a:p>
          <a:p>
            <a:pPr marL="0" lvl="1" indent="0" algn="ctr">
              <a:lnSpc>
                <a:spcPct val="110000"/>
              </a:lnSpc>
              <a:buNone/>
            </a:pPr>
            <a:r>
              <a:rPr lang="en-US" sz="5000" dirty="0"/>
              <a:t>Questions?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146538-D669-45C5-A649-7CAB25590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59425" y="1586930"/>
            <a:ext cx="3773626" cy="4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1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059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/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What Changes in the Law Mean for Your Business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76CF0F-FD11-439C-92E1-FA2F1A1DA70E}"/>
              </a:ext>
            </a:extLst>
          </p:cNvPr>
          <p:cNvSpPr txBox="1">
            <a:spLocks/>
          </p:cNvSpPr>
          <p:nvPr/>
        </p:nvSpPr>
        <p:spPr>
          <a:xfrm>
            <a:off x="2376805" y="1508760"/>
            <a:ext cx="7438390" cy="38404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buNone/>
            </a:pPr>
            <a:endParaRPr lang="en-US" sz="1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Licensing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General Business Operations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Sales Transactions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Leasing &amp; Property Management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Guns on Property</a:t>
            </a:r>
          </a:p>
        </p:txBody>
      </p:sp>
    </p:spTree>
    <p:extLst>
      <p:ext uri="{BB962C8B-B14F-4D97-AF65-F5344CB8AC3E}">
        <p14:creationId xmlns:p14="http://schemas.microsoft.com/office/powerpoint/2010/main" val="302796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Licensing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2871470" y="1267461"/>
            <a:ext cx="2843530" cy="38404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buNone/>
            </a:pPr>
            <a:endParaRPr lang="en-US" sz="1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HB 1342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SB 1217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SB 37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SB 1200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 SB 1995</a:t>
            </a:r>
          </a:p>
        </p:txBody>
      </p:sp>
    </p:spTree>
    <p:extLst>
      <p:ext uri="{BB962C8B-B14F-4D97-AF65-F5344CB8AC3E}">
        <p14:creationId xmlns:p14="http://schemas.microsoft.com/office/powerpoint/2010/main" val="30704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2103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Licensing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1806574"/>
            <a:ext cx="9867900" cy="2183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u="sng" dirty="0"/>
              <a:t>HB 1342</a:t>
            </a:r>
            <a:endParaRPr lang="en-US" dirty="0"/>
          </a:p>
          <a:p>
            <a:pPr marL="0" lvl="1" indent="0">
              <a:lnSpc>
                <a:spcPct val="110000"/>
              </a:lnSpc>
              <a:buNone/>
            </a:pPr>
            <a:r>
              <a:rPr lang="en-US" sz="2600" dirty="0"/>
              <a:t>Relating to the consequences of a criminal conviction on a person’s eligibility for an occupational license.</a:t>
            </a:r>
            <a:endParaRPr lang="en-US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6A28D3-FF6D-4547-9F9E-AE14C4DE955B}"/>
              </a:ext>
            </a:extLst>
          </p:cNvPr>
          <p:cNvSpPr txBox="1">
            <a:spLocks/>
          </p:cNvSpPr>
          <p:nvPr/>
        </p:nvSpPr>
        <p:spPr>
          <a:xfrm>
            <a:off x="1092200" y="3692207"/>
            <a:ext cx="9867900" cy="2183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u="sng" dirty="0"/>
              <a:t>SB 1217</a:t>
            </a:r>
            <a:endParaRPr lang="en-US" dirty="0"/>
          </a:p>
          <a:p>
            <a:pPr marL="0" lvl="1" indent="0">
              <a:lnSpc>
                <a:spcPct val="110000"/>
              </a:lnSpc>
              <a:buNone/>
            </a:pPr>
            <a:r>
              <a:rPr lang="en-US" sz="2600" dirty="0"/>
              <a:t>Relating to the consideration of certain arrests in determining an applicant’s eligibility for an occupational license.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332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Licensing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29140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SB 37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a prohibition on the use of student loan default or breach of a student loan repayment or scholarship contract as a ground for refusal to grant or renew an occupational license or other disciplinary action in relation to an occupational license.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336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Licensing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19075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SB 1200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the authority of certain military spouses to engage in a business or occupation in this state.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735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689681-1F07-400F-A9BD-A6B1496E2FF2}"/>
              </a:ext>
            </a:extLst>
          </p:cNvPr>
          <p:cNvSpPr txBox="1">
            <a:spLocks/>
          </p:cNvSpPr>
          <p:nvPr/>
        </p:nvSpPr>
        <p:spPr>
          <a:xfrm>
            <a:off x="609600" y="554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Licensing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900D9-84A0-45AC-B76F-5ADD19CD4BDA}"/>
              </a:ext>
            </a:extLst>
          </p:cNvPr>
          <p:cNvSpPr txBox="1">
            <a:spLocks/>
          </p:cNvSpPr>
          <p:nvPr/>
        </p:nvSpPr>
        <p:spPr>
          <a:xfrm>
            <a:off x="1092200" y="2058668"/>
            <a:ext cx="9867900" cy="19075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Barlow SemiBold" panose="00000700000000000000" pitchFamily="2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Barlow" panose="00000500000000000000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u="sng" dirty="0"/>
              <a:t>SB 1995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 marL="0" lvl="1" indent="0">
              <a:lnSpc>
                <a:spcPct val="114000"/>
              </a:lnSpc>
              <a:buNone/>
            </a:pPr>
            <a:r>
              <a:rPr lang="en-US" sz="2600" dirty="0"/>
              <a:t>Relating to the review of certain occupational licensing rules by the office of the governor.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9209515"/>
      </p:ext>
    </p:extLst>
  </p:cSld>
  <p:clrMapOvr>
    <a:masterClrMapping/>
  </p:clrMapOvr>
</p:sld>
</file>

<file path=ppt/theme/theme1.xml><?xml version="1.0" encoding="utf-8"?>
<a:theme xmlns:a="http://schemas.openxmlformats.org/drawingml/2006/main" name="Texas Realtors Corporate">
  <a:themeElements>
    <a:clrScheme name="TexasRealtors">
      <a:dk1>
        <a:srgbClr val="545850"/>
      </a:dk1>
      <a:lt1>
        <a:srgbClr val="FFFFFF"/>
      </a:lt1>
      <a:dk2>
        <a:srgbClr val="006FB9"/>
      </a:dk2>
      <a:lt2>
        <a:srgbClr val="E2DDCB"/>
      </a:lt2>
      <a:accent1>
        <a:srgbClr val="002A4E"/>
      </a:accent1>
      <a:accent2>
        <a:srgbClr val="B8232F"/>
      </a:accent2>
      <a:accent3>
        <a:srgbClr val="AD9E6E"/>
      </a:accent3>
      <a:accent4>
        <a:srgbClr val="DAD490"/>
      </a:accent4>
      <a:accent5>
        <a:srgbClr val="7A0306"/>
      </a:accent5>
      <a:accent6>
        <a:srgbClr val="F68D76"/>
      </a:accent6>
      <a:hlink>
        <a:srgbClr val="002A4E"/>
      </a:hlink>
      <a:folHlink>
        <a:srgbClr val="545850"/>
      </a:folHlink>
    </a:clrScheme>
    <a:fontScheme name="TexasRealtors">
      <a:majorFont>
        <a:latin typeface="Barlow Condensed Light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as Realtors Corporate_020419_16x9" id="{B83A4ABE-1EAA-4F61-9B67-C9DD55486CF7}" vid="{E2E4F11C-2BC3-4FDF-823A-1890E4695D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TexasRealtorsCorporate_020419_16x9</Template>
  <TotalTime>313</TotalTime>
  <Words>762</Words>
  <Application>Microsoft Office PowerPoint</Application>
  <PresentationFormat>Widescreen</PresentationFormat>
  <Paragraphs>180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Barlow Condensed Light</vt:lpstr>
      <vt:lpstr>Arial</vt:lpstr>
      <vt:lpstr>Barlow</vt:lpstr>
      <vt:lpstr>Wingdings</vt:lpstr>
      <vt:lpstr>Barlow SemiBold</vt:lpstr>
      <vt:lpstr>Texas Realtors Corporate</vt:lpstr>
      <vt:lpstr>How Changes in the Law Affect Your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Presentation: Lorem Ipsum Semet Ispum and Lorem Agales</dc:title>
  <dc:creator>Kelly Flanagan</dc:creator>
  <cp:lastModifiedBy>Kelly Flanagan</cp:lastModifiedBy>
  <cp:revision>27</cp:revision>
  <dcterms:created xsi:type="dcterms:W3CDTF">2019-06-07T16:47:26Z</dcterms:created>
  <dcterms:modified xsi:type="dcterms:W3CDTF">2019-06-20T22:08:02Z</dcterms:modified>
</cp:coreProperties>
</file>